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3"/>
    <p:sldMasterId id="2147483667" r:id="rId4"/>
  </p:sldMasterIdLst>
  <p:notesMasterIdLst>
    <p:notesMasterId r:id="rId6"/>
  </p:notesMasterIdLst>
  <p:handoutMasterIdLst>
    <p:handoutMasterId r:id="rId36"/>
  </p:handoutMasterIdLst>
  <p:sldIdLst>
    <p:sldId id="295" r:id="rId5"/>
    <p:sldId id="311" r:id="rId7"/>
    <p:sldId id="298" r:id="rId8"/>
    <p:sldId id="332" r:id="rId9"/>
    <p:sldId id="333" r:id="rId10"/>
    <p:sldId id="271" r:id="rId11"/>
    <p:sldId id="353" r:id="rId12"/>
    <p:sldId id="300" r:id="rId13"/>
    <p:sldId id="272" r:id="rId14"/>
    <p:sldId id="334" r:id="rId15"/>
    <p:sldId id="354" r:id="rId16"/>
    <p:sldId id="355" r:id="rId17"/>
    <p:sldId id="302" r:id="rId18"/>
    <p:sldId id="273" r:id="rId19"/>
    <p:sldId id="356" r:id="rId20"/>
    <p:sldId id="292" r:id="rId21"/>
    <p:sldId id="357" r:id="rId22"/>
    <p:sldId id="304" r:id="rId23"/>
    <p:sldId id="358" r:id="rId24"/>
    <p:sldId id="359" r:id="rId25"/>
    <p:sldId id="360" r:id="rId26"/>
    <p:sldId id="361" r:id="rId27"/>
    <p:sldId id="362" r:id="rId28"/>
    <p:sldId id="364" r:id="rId29"/>
    <p:sldId id="365" r:id="rId30"/>
    <p:sldId id="366" r:id="rId31"/>
    <p:sldId id="367" r:id="rId32"/>
    <p:sldId id="368" r:id="rId33"/>
    <p:sldId id="369" r:id="rId34"/>
    <p:sldId id="274" r:id="rId35"/>
  </p:sldIdLst>
  <p:sldSz cx="12192000" cy="6858000"/>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幼圆"/>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幼圆"/>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幼圆"/>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幼圆"/>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幼圆"/>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幼圆"/>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幼圆"/>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幼圆"/>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幼圆"/>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404040"/>
    <a:srgbClr val="40ABDB"/>
    <a:srgbClr val="D0EAF0"/>
    <a:srgbClr val="0E5671"/>
    <a:srgbClr val="2593C5"/>
    <a:srgbClr val="E3F3F6"/>
    <a:srgbClr val="2C61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94" autoAdjust="0"/>
    <p:restoredTop sz="92022" autoAdjust="0"/>
  </p:normalViewPr>
  <p:slideViewPr>
    <p:cSldViewPr snapToGrid="0">
      <p:cViewPr>
        <p:scale>
          <a:sx n="66" d="100"/>
          <a:sy n="66" d="100"/>
        </p:scale>
        <p:origin x="-474" y="-198"/>
      </p:cViewPr>
      <p:guideLst>
        <p:guide orient="horz" pos="2294"/>
        <p:guide pos="3963"/>
      </p:guideLst>
    </p:cSldViewPr>
  </p:slideViewPr>
  <p:outlineViewPr>
    <p:cViewPr>
      <p:scale>
        <a:sx n="33" d="100"/>
        <a:sy n="33" d="100"/>
      </p:scale>
      <p:origin x="0" y="0"/>
    </p:cViewPr>
  </p:outlineViewPr>
  <p:notesTextViewPr>
    <p:cViewPr>
      <p:scale>
        <a:sx n="50" d="100"/>
        <a:sy n="50" d="100"/>
      </p:scale>
      <p:origin x="0" y="0"/>
    </p:cViewPr>
  </p:notesTextViewPr>
  <p:sorterViewPr>
    <p:cViewPr>
      <p:scale>
        <a:sx n="75" d="100"/>
        <a:sy n="75" d="100"/>
      </p:scale>
      <p:origin x="0" y="0"/>
    </p:cViewPr>
  </p:sorterViewPr>
  <p:notesViewPr>
    <p:cSldViewPr snapToGrid="0">
      <p:cViewPr varScale="1">
        <p:scale>
          <a:sx n="48" d="100"/>
          <a:sy n="48" d="100"/>
        </p:scale>
        <p:origin x="1205" y="38"/>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 Type="http://schemas.openxmlformats.org/officeDocument/2006/relationships/slideMaster" Target="slideMasters/slideMaster3.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handoutMaster" Target="handoutMasters/handoutMaster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8B23BCC5-8D81-498E-B099-66394912E3DC}" type="datetimeFigureOut">
              <a:rPr lang="zh-CN" altLang="en-US"/>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972E6C39-9707-4913-8BE9-6CA09D2ECB73}" type="slidenum">
              <a:rPr lang="zh-CN" altLang="en-US"/>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F5CF8981-BF66-4577-826C-0630449E355E}" type="datetimeFigureOut">
              <a:rPr lang="zh-CN" altLang="en-US"/>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65E6A5C4-DC1A-49E4-B574-12959BF9AE63}"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幻灯片图像占位符 1"/>
          <p:cNvSpPr>
            <a:spLocks noGrp="1" noRot="1" noChangeAspect="1"/>
          </p:cNvSpPr>
          <p:nvPr>
            <p:ph type="sldImg"/>
          </p:nvPr>
        </p:nvSpPr>
        <p:spPr bwMode="auto">
          <a:noFill/>
          <a:ln>
            <a:solidFill>
              <a:srgbClr val="000000"/>
            </a:solidFill>
            <a:miter lim="800000"/>
          </a:ln>
        </p:spPr>
      </p:sp>
      <p:sp>
        <p:nvSpPr>
          <p:cNvPr id="37890"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37891"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438BA11F-2199-4CF7-8033-66CBFE89FDCF}" type="slidenum">
              <a:rPr lang="zh-CN" altLang="en-US">
                <a:cs typeface="幼圆"/>
              </a:rPr>
            </a:fld>
            <a:endParaRPr lang="en-US" altLang="zh-CN">
              <a:cs typeface="幼圆"/>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ln>
        </p:spPr>
      </p:sp>
      <p:sp>
        <p:nvSpPr>
          <p:cNvPr id="40963"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40964" name="灯片编号占位符 3"/>
          <p:cNvSpPr txBox="1">
            <a:spLocks noGrp="1" noChangeArrowheads="1"/>
          </p:cNvSpPr>
          <p:nvPr/>
        </p:nvSpPr>
        <p:spPr bwMode="auto">
          <a:xfrm>
            <a:off x="3884613" y="8685213"/>
            <a:ext cx="2971800" cy="458787"/>
          </a:xfrm>
          <a:prstGeom prst="rect">
            <a:avLst/>
          </a:prstGeom>
          <a:noFill/>
          <a:ln w="9525">
            <a:noFill/>
            <a:miter lim="800000"/>
          </a:ln>
        </p:spPr>
        <p:txBody>
          <a:bodyPr anchor="b"/>
          <a:lstStyle/>
          <a:p>
            <a:pPr algn="r">
              <a:buFont typeface="Arial" panose="020B0604020202020204" pitchFamily="34" charset="0"/>
              <a:buNone/>
            </a:pPr>
            <a:fld id="{41D69BAE-BA3A-498C-A9CF-50E5492C7796}"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overrideClrMapping bg1="lt1" tx1="dk1" bg2="lt2" tx2="dk2" accent1="accent1" accent2="accent2" accent3="accent3" accent4="accent4" accent5="accent5" accent6="accent6" hlink="hlink" folHlink="folHlink"/>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幻灯片图像占位符 1"/>
          <p:cNvSpPr>
            <a:spLocks noGrp="1" noRot="1" noChangeAspect="1"/>
          </p:cNvSpPr>
          <p:nvPr>
            <p:ph type="sldImg"/>
          </p:nvPr>
        </p:nvSpPr>
        <p:spPr bwMode="auto">
          <a:noFill/>
          <a:ln>
            <a:solidFill>
              <a:srgbClr val="000000"/>
            </a:solidFill>
            <a:miter lim="800000"/>
          </a:ln>
        </p:spPr>
      </p:sp>
      <p:sp>
        <p:nvSpPr>
          <p:cNvPr id="43010"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43011"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A5F7B48E-3A11-4D32-A675-BE8F9A0A7EAD}" type="slidenum">
              <a:rPr lang="zh-CN" altLang="en-US">
                <a:cs typeface="幼圆"/>
              </a:rPr>
            </a:fld>
            <a:endParaRPr lang="en-US" altLang="zh-CN">
              <a:cs typeface="幼圆"/>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幻灯片图像占位符 1"/>
          <p:cNvSpPr>
            <a:spLocks noGrp="1" noRot="1" noChangeAspect="1"/>
          </p:cNvSpPr>
          <p:nvPr>
            <p:ph type="sldImg"/>
          </p:nvPr>
        </p:nvSpPr>
        <p:spPr bwMode="auto">
          <a:noFill/>
          <a:ln>
            <a:solidFill>
              <a:srgbClr val="000000"/>
            </a:solidFill>
            <a:miter lim="800000"/>
          </a:ln>
        </p:spPr>
      </p:sp>
      <p:sp>
        <p:nvSpPr>
          <p:cNvPr id="45058"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45059"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33D56C55-F1FE-4AF3-B6D5-CF823EF620B9}" type="slidenum">
              <a:rPr lang="zh-CN" altLang="en-US">
                <a:cs typeface="幼圆"/>
              </a:rPr>
            </a:fld>
            <a:endParaRPr lang="en-US" altLang="zh-CN">
              <a:cs typeface="幼圆"/>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幻灯片图像占位符 1"/>
          <p:cNvSpPr>
            <a:spLocks noGrp="1" noRot="1" noChangeAspect="1"/>
          </p:cNvSpPr>
          <p:nvPr>
            <p:ph type="sldImg"/>
          </p:nvPr>
        </p:nvSpPr>
        <p:spPr bwMode="auto">
          <a:noFill/>
          <a:ln>
            <a:solidFill>
              <a:srgbClr val="000000"/>
            </a:solidFill>
            <a:miter lim="800000"/>
          </a:ln>
        </p:spPr>
      </p:sp>
      <p:sp>
        <p:nvSpPr>
          <p:cNvPr id="47106"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4710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3E9CBAEB-B9DB-4A95-B235-F6322E27FA43}" type="slidenum">
              <a:rPr lang="zh-CN" altLang="en-US">
                <a:cs typeface="幼圆"/>
              </a:rPr>
            </a:fld>
            <a:endParaRPr lang="en-US" altLang="zh-CN">
              <a:cs typeface="幼圆"/>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ln>
        </p:spPr>
      </p:sp>
      <p:sp>
        <p:nvSpPr>
          <p:cNvPr id="50179"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50180" name="灯片编号占位符 3"/>
          <p:cNvSpPr txBox="1">
            <a:spLocks noGrp="1" noChangeArrowheads="1"/>
          </p:cNvSpPr>
          <p:nvPr/>
        </p:nvSpPr>
        <p:spPr bwMode="auto">
          <a:xfrm>
            <a:off x="3884613" y="8685213"/>
            <a:ext cx="2971800" cy="458787"/>
          </a:xfrm>
          <a:prstGeom prst="rect">
            <a:avLst/>
          </a:prstGeom>
          <a:noFill/>
          <a:ln w="9525">
            <a:noFill/>
            <a:miter lim="800000"/>
          </a:ln>
        </p:spPr>
        <p:txBody>
          <a:bodyPr anchor="b"/>
          <a:lstStyle/>
          <a:p>
            <a:pPr algn="r">
              <a:buFont typeface="Arial" panose="020B0604020202020204" pitchFamily="34" charset="0"/>
              <a:buNone/>
            </a:pPr>
            <a:fld id="{6D0408BC-251F-46C6-801A-0CDF44A88DE6}"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overrideClrMapping bg1="lt1" tx1="dk1" bg2="lt2" tx2="dk2" accent1="accent1" accent2="accent2" accent3="accent3" accent4="accent4" accent5="accent5" accent6="accent6" hlink="hlink" folHlink="folHlink"/>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幻灯片图像占位符 1"/>
          <p:cNvSpPr>
            <a:spLocks noGrp="1" noRot="1" noChangeAspect="1"/>
          </p:cNvSpPr>
          <p:nvPr>
            <p:ph type="sldImg"/>
          </p:nvPr>
        </p:nvSpPr>
        <p:spPr bwMode="auto">
          <a:noFill/>
          <a:ln>
            <a:solidFill>
              <a:srgbClr val="000000"/>
            </a:solidFill>
            <a:miter lim="800000"/>
          </a:ln>
        </p:spPr>
      </p:sp>
      <p:sp>
        <p:nvSpPr>
          <p:cNvPr id="52226"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5222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F11C3262-CF4A-4CA7-B0F9-0B404FE8328A}" type="slidenum">
              <a:rPr lang="zh-CN" altLang="en-US">
                <a:cs typeface="幼圆"/>
              </a:rPr>
            </a:fld>
            <a:endParaRPr lang="en-US" altLang="zh-CN">
              <a:cs typeface="幼圆"/>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bwMode="auto">
          <a:noFill/>
          <a:ln>
            <a:solidFill>
              <a:srgbClr val="000000"/>
            </a:solidFill>
            <a:miter lim="800000"/>
          </a:ln>
        </p:spPr>
      </p:sp>
      <p:sp>
        <p:nvSpPr>
          <p:cNvPr id="54274"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54275"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915B7636-C029-4724-8417-E26930061864}" type="slidenum">
              <a:rPr lang="zh-CN" altLang="en-US">
                <a:cs typeface="幼圆"/>
              </a:rPr>
            </a:fld>
            <a:endParaRPr lang="en-US" altLang="zh-CN">
              <a:cs typeface="幼圆"/>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幻灯片图像占位符 1"/>
          <p:cNvSpPr>
            <a:spLocks noGrp="1" noRot="1" noChangeAspect="1"/>
          </p:cNvSpPr>
          <p:nvPr>
            <p:ph type="sldImg"/>
          </p:nvPr>
        </p:nvSpPr>
        <p:spPr bwMode="auto">
          <a:noFill/>
          <a:ln>
            <a:solidFill>
              <a:srgbClr val="000000"/>
            </a:solidFill>
            <a:miter lim="800000"/>
          </a:ln>
        </p:spPr>
      </p:sp>
      <p:sp>
        <p:nvSpPr>
          <p:cNvPr id="56322"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56323"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B5A394F2-F4B4-4BBB-BBE8-49DF663BE573}" type="slidenum">
              <a:rPr lang="zh-CN" altLang="en-US">
                <a:cs typeface="幼圆"/>
              </a:rPr>
            </a:fld>
            <a:endParaRPr lang="en-US" altLang="zh-CN">
              <a:cs typeface="幼圆"/>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幻灯片图像占位符 1"/>
          <p:cNvSpPr>
            <a:spLocks noGrp="1" noRot="1" noChangeAspect="1"/>
          </p:cNvSpPr>
          <p:nvPr>
            <p:ph type="sldImg"/>
          </p:nvPr>
        </p:nvSpPr>
        <p:spPr bwMode="auto">
          <a:noFill/>
          <a:ln>
            <a:solidFill>
              <a:srgbClr val="000000"/>
            </a:solidFill>
            <a:miter lim="800000"/>
          </a:ln>
        </p:spPr>
      </p:sp>
      <p:sp>
        <p:nvSpPr>
          <p:cNvPr id="58370"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58371"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9F51F44A-22F6-4C3A-B9F2-F58B7C56806E}" type="slidenum">
              <a:rPr lang="zh-CN" altLang="en-US">
                <a:cs typeface="幼圆"/>
              </a:rPr>
            </a:fld>
            <a:endParaRPr lang="en-US" altLang="zh-CN">
              <a:cs typeface="幼圆"/>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幻灯片图像占位符 1"/>
          <p:cNvSpPr>
            <a:spLocks noGrp="1" noRot="1" noChangeAspect="1"/>
          </p:cNvSpPr>
          <p:nvPr>
            <p:ph type="sldImg"/>
          </p:nvPr>
        </p:nvSpPr>
        <p:spPr bwMode="auto">
          <a:noFill/>
          <a:ln>
            <a:solidFill>
              <a:srgbClr val="000000"/>
            </a:solidFill>
            <a:miter lim="800000"/>
          </a:ln>
        </p:spPr>
      </p:sp>
      <p:sp>
        <p:nvSpPr>
          <p:cNvPr id="60418"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60419"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4AB4CB17-DDA1-4EA5-8952-335FA99491CA}" type="slidenum">
              <a:rPr lang="zh-CN" altLang="en-US">
                <a:cs typeface="幼圆"/>
              </a:rPr>
            </a:fld>
            <a:endParaRPr lang="en-US" altLang="zh-CN">
              <a:cs typeface="幼圆"/>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幻灯片图像占位符 1"/>
          <p:cNvSpPr>
            <a:spLocks noGrp="1" noRot="1" noChangeAspect="1"/>
          </p:cNvSpPr>
          <p:nvPr>
            <p:ph type="sldImg"/>
          </p:nvPr>
        </p:nvSpPr>
        <p:spPr bwMode="auto">
          <a:noFill/>
          <a:ln>
            <a:solidFill>
              <a:srgbClr val="000000"/>
            </a:solidFill>
            <a:miter lim="800000"/>
          </a:ln>
        </p:spPr>
      </p:sp>
      <p:sp>
        <p:nvSpPr>
          <p:cNvPr id="62466"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6246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56C55A1A-EF47-4083-A9E5-4DCC8CD013CC}" type="slidenum">
              <a:rPr lang="zh-CN" altLang="en-US">
                <a:cs typeface="幼圆"/>
              </a:rPr>
            </a:fld>
            <a:endParaRPr lang="en-US" altLang="zh-CN">
              <a:cs typeface="幼圆"/>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幻灯片图像占位符 1"/>
          <p:cNvSpPr>
            <a:spLocks noGrp="1" noRot="1" noChangeAspect="1"/>
          </p:cNvSpPr>
          <p:nvPr>
            <p:ph type="sldImg"/>
          </p:nvPr>
        </p:nvSpPr>
        <p:spPr bwMode="auto">
          <a:noFill/>
          <a:ln>
            <a:solidFill>
              <a:srgbClr val="000000"/>
            </a:solidFill>
            <a:miter lim="800000"/>
          </a:ln>
        </p:spPr>
      </p:sp>
      <p:sp>
        <p:nvSpPr>
          <p:cNvPr id="64514"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64515"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93FF1873-B3E3-405B-B68E-A4CF645385EC}" type="slidenum">
              <a:rPr lang="zh-CN" altLang="en-US">
                <a:cs typeface="幼圆"/>
              </a:rPr>
            </a:fld>
            <a:endParaRPr lang="en-US" altLang="zh-CN">
              <a:cs typeface="幼圆"/>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幻灯片图像占位符 1"/>
          <p:cNvSpPr>
            <a:spLocks noGrp="1" noRot="1" noChangeAspect="1"/>
          </p:cNvSpPr>
          <p:nvPr>
            <p:ph type="sldImg"/>
          </p:nvPr>
        </p:nvSpPr>
        <p:spPr bwMode="auto">
          <a:noFill/>
          <a:ln>
            <a:solidFill>
              <a:srgbClr val="000000"/>
            </a:solidFill>
            <a:miter lim="800000"/>
          </a:ln>
        </p:spPr>
      </p:sp>
      <p:sp>
        <p:nvSpPr>
          <p:cNvPr id="66562"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66563"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74639DD2-E55A-4825-BAC9-73C3A4167457}" type="slidenum">
              <a:rPr lang="zh-CN" altLang="en-US">
                <a:cs typeface="幼圆"/>
              </a:rPr>
            </a:fld>
            <a:endParaRPr lang="en-US" altLang="zh-CN">
              <a:cs typeface="幼圆"/>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幻灯片图像占位符 1"/>
          <p:cNvSpPr>
            <a:spLocks noGrp="1" noRot="1" noChangeAspect="1"/>
          </p:cNvSpPr>
          <p:nvPr>
            <p:ph type="sldImg"/>
          </p:nvPr>
        </p:nvSpPr>
        <p:spPr bwMode="auto">
          <a:noFill/>
          <a:ln>
            <a:solidFill>
              <a:srgbClr val="000000"/>
            </a:solidFill>
            <a:miter lim="800000"/>
          </a:ln>
        </p:spPr>
      </p:sp>
      <p:sp>
        <p:nvSpPr>
          <p:cNvPr id="68610"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68611"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BBD53782-31BC-4B76-AE2C-EFE85CF74604}" type="slidenum">
              <a:rPr lang="zh-CN" altLang="en-US">
                <a:cs typeface="幼圆"/>
              </a:rPr>
            </a:fld>
            <a:endParaRPr lang="en-US" altLang="zh-CN">
              <a:cs typeface="幼圆"/>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幻灯片图像占位符 1"/>
          <p:cNvSpPr>
            <a:spLocks noGrp="1" noRot="1" noChangeAspect="1"/>
          </p:cNvSpPr>
          <p:nvPr>
            <p:ph type="sldImg"/>
          </p:nvPr>
        </p:nvSpPr>
        <p:spPr bwMode="auto">
          <a:noFill/>
          <a:ln>
            <a:solidFill>
              <a:srgbClr val="000000"/>
            </a:solidFill>
            <a:miter lim="800000"/>
          </a:ln>
        </p:spPr>
      </p:sp>
      <p:sp>
        <p:nvSpPr>
          <p:cNvPr id="70658"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70659"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57824273-34EB-4DA5-9039-B97327A3C333}" type="slidenum">
              <a:rPr lang="zh-CN" altLang="en-US">
                <a:cs typeface="幼圆"/>
              </a:rPr>
            </a:fld>
            <a:endParaRPr lang="en-US" altLang="zh-CN">
              <a:cs typeface="幼圆"/>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幻灯片图像占位符 1"/>
          <p:cNvSpPr>
            <a:spLocks noGrp="1" noRot="1" noChangeAspect="1"/>
          </p:cNvSpPr>
          <p:nvPr>
            <p:ph type="sldImg"/>
          </p:nvPr>
        </p:nvSpPr>
        <p:spPr bwMode="auto">
          <a:noFill/>
          <a:ln>
            <a:solidFill>
              <a:srgbClr val="000000"/>
            </a:solidFill>
            <a:miter lim="800000"/>
          </a:ln>
        </p:spPr>
      </p:sp>
      <p:sp>
        <p:nvSpPr>
          <p:cNvPr id="72706"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7270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811FAEF2-25E7-4EAC-8E07-D53A42B31DB5}" type="slidenum">
              <a:rPr lang="zh-CN" altLang="en-US">
                <a:cs typeface="幼圆"/>
              </a:rPr>
            </a:fld>
            <a:endParaRPr lang="en-US" altLang="zh-CN">
              <a:cs typeface="幼圆"/>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幻灯片图像占位符 1"/>
          <p:cNvSpPr>
            <a:spLocks noGrp="1" noRot="1" noChangeAspect="1"/>
          </p:cNvSpPr>
          <p:nvPr>
            <p:ph type="sldImg"/>
          </p:nvPr>
        </p:nvSpPr>
        <p:spPr bwMode="auto">
          <a:noFill/>
          <a:ln>
            <a:solidFill>
              <a:srgbClr val="000000"/>
            </a:solidFill>
            <a:miter lim="800000"/>
          </a:ln>
        </p:spPr>
      </p:sp>
      <p:sp>
        <p:nvSpPr>
          <p:cNvPr id="74754"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74755"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36A36360-29EC-4E0B-96AD-1E1DB9F7F760}" type="slidenum">
              <a:rPr lang="zh-CN" altLang="en-US">
                <a:cs typeface="幼圆"/>
              </a:rPr>
            </a:fld>
            <a:endParaRPr lang="en-US" altLang="zh-CN">
              <a:cs typeface="幼圆"/>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幻灯片图像占位符 1"/>
          <p:cNvSpPr>
            <a:spLocks noGrp="1" noRot="1" noChangeAspect="1"/>
          </p:cNvSpPr>
          <p:nvPr>
            <p:ph type="sldImg"/>
          </p:nvPr>
        </p:nvSpPr>
        <p:spPr bwMode="auto">
          <a:noFill/>
          <a:ln>
            <a:solidFill>
              <a:srgbClr val="000000"/>
            </a:solidFill>
            <a:miter lim="800000"/>
          </a:ln>
        </p:spPr>
      </p:sp>
      <p:sp>
        <p:nvSpPr>
          <p:cNvPr id="76802"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76803"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3BDF4738-56B5-449D-AE4F-4EB9600F9609}" type="slidenum">
              <a:rPr lang="zh-CN" altLang="en-US">
                <a:cs typeface="幼圆"/>
              </a:rPr>
            </a:fld>
            <a:endParaRPr lang="en-US" altLang="zh-CN">
              <a:cs typeface="幼圆"/>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幻灯片图像占位符 1"/>
          <p:cNvSpPr>
            <a:spLocks noGrp="1" noRot="1" noChangeAspect="1"/>
          </p:cNvSpPr>
          <p:nvPr>
            <p:ph type="sldImg"/>
          </p:nvPr>
        </p:nvSpPr>
        <p:spPr bwMode="auto">
          <a:noFill/>
          <a:ln>
            <a:solidFill>
              <a:srgbClr val="000000"/>
            </a:solidFill>
            <a:miter lim="800000"/>
          </a:ln>
        </p:spPr>
      </p:sp>
      <p:sp>
        <p:nvSpPr>
          <p:cNvPr id="78850"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78851"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8242EE4F-5FAB-4E95-83E8-5E34576AB77A}" type="slidenum">
              <a:rPr lang="zh-CN" altLang="en-US">
                <a:cs typeface="幼圆"/>
              </a:rPr>
            </a:fld>
            <a:endParaRPr lang="en-US" altLang="zh-CN">
              <a:cs typeface="幼圆"/>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幻灯片图像占位符 1"/>
          <p:cNvSpPr>
            <a:spLocks noGrp="1" noRot="1" noChangeAspect="1"/>
          </p:cNvSpPr>
          <p:nvPr>
            <p:ph type="sldImg"/>
          </p:nvPr>
        </p:nvSpPr>
        <p:spPr bwMode="auto">
          <a:noFill/>
          <a:ln>
            <a:solidFill>
              <a:srgbClr val="000000"/>
            </a:solidFill>
            <a:miter lim="800000"/>
          </a:ln>
        </p:spPr>
      </p:sp>
      <p:sp>
        <p:nvSpPr>
          <p:cNvPr id="80898"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80899"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F4C17133-3CD5-407D-B20B-C493AD3DEA21}" type="slidenum">
              <a:rPr lang="zh-CN" altLang="en-US">
                <a:cs typeface="幼圆"/>
              </a:rPr>
            </a:fld>
            <a:endParaRPr lang="en-US" altLang="zh-CN">
              <a:cs typeface="幼圆"/>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幻灯片图像占位符 1"/>
          <p:cNvSpPr>
            <a:spLocks noGrp="1" noRot="1" noChangeAspect="1"/>
          </p:cNvSpPr>
          <p:nvPr>
            <p:ph type="sldImg"/>
          </p:nvPr>
        </p:nvSpPr>
        <p:spPr bwMode="auto">
          <a:noFill/>
          <a:ln>
            <a:solidFill>
              <a:srgbClr val="000000"/>
            </a:solidFill>
            <a:miter lim="800000"/>
          </a:ln>
        </p:spPr>
      </p:sp>
      <p:sp>
        <p:nvSpPr>
          <p:cNvPr id="82946"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8294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7C4239B4-2FD6-4C06-9411-93B27E2741B9}" type="slidenum">
              <a:rPr lang="zh-CN" altLang="en-US">
                <a:cs typeface="幼圆"/>
              </a:rPr>
            </a:fld>
            <a:endParaRPr lang="en-US" altLang="zh-CN">
              <a:cs typeface="幼圆"/>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幻灯片图像占位符 1"/>
          <p:cNvSpPr>
            <a:spLocks noGrp="1" noRot="1" noChangeAspect="1"/>
          </p:cNvSpPr>
          <p:nvPr>
            <p:ph type="sldImg"/>
          </p:nvPr>
        </p:nvSpPr>
        <p:spPr bwMode="auto">
          <a:noFill/>
          <a:ln>
            <a:solidFill>
              <a:srgbClr val="000000"/>
            </a:solidFill>
            <a:miter lim="800000"/>
          </a:ln>
        </p:spPr>
      </p:sp>
      <p:sp>
        <p:nvSpPr>
          <p:cNvPr id="84994"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84995"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A49EF470-E0D0-4177-BCD0-62F18CBE79CF}" type="slidenum">
              <a:rPr lang="zh-CN" altLang="en-US">
                <a:cs typeface="幼圆"/>
              </a:rPr>
            </a:fld>
            <a:endParaRPr lang="en-US" altLang="zh-CN">
              <a:cs typeface="幼圆"/>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幻灯片图像占位符 1"/>
          <p:cNvSpPr>
            <a:spLocks noGrp="1" noRot="1" noChangeAspect="1"/>
          </p:cNvSpPr>
          <p:nvPr>
            <p:ph type="sldImg"/>
          </p:nvPr>
        </p:nvSpPr>
        <p:spPr bwMode="auto">
          <a:noFill/>
          <a:ln>
            <a:solidFill>
              <a:srgbClr val="000000"/>
            </a:solidFill>
            <a:miter lim="800000"/>
          </a:ln>
        </p:spPr>
      </p:sp>
      <p:sp>
        <p:nvSpPr>
          <p:cNvPr id="87042"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87043"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27243BB6-D968-4B79-A167-8695C0122F36}" type="slidenum">
              <a:rPr lang="zh-CN" altLang="en-US">
                <a:cs typeface="幼圆"/>
              </a:rPr>
            </a:fld>
            <a:endParaRPr lang="en-US" altLang="zh-CN">
              <a:cs typeface="幼圆"/>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幻灯片图像占位符 1"/>
          <p:cNvSpPr>
            <a:spLocks noGrp="1" noRot="1" noChangeAspect="1"/>
          </p:cNvSpPr>
          <p:nvPr>
            <p:ph type="sldImg"/>
          </p:nvPr>
        </p:nvSpPr>
        <p:spPr bwMode="auto">
          <a:noFill/>
          <a:ln>
            <a:solidFill>
              <a:srgbClr val="000000"/>
            </a:solidFill>
            <a:miter lim="800000"/>
          </a:ln>
        </p:spPr>
      </p:sp>
      <p:sp>
        <p:nvSpPr>
          <p:cNvPr id="89090"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89091"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C53D7811-C722-411A-AF07-0252F6CEFB7F}" type="slidenum">
              <a:rPr lang="zh-CN" altLang="en-US">
                <a:cs typeface="幼圆"/>
              </a:rPr>
            </a:fld>
            <a:endParaRPr lang="en-US" altLang="zh-CN">
              <a:cs typeface="幼圆"/>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幻灯片图像占位符 1"/>
          <p:cNvSpPr>
            <a:spLocks noGrp="1" noRot="1" noChangeAspect="1"/>
          </p:cNvSpPr>
          <p:nvPr>
            <p:ph type="sldImg"/>
          </p:nvPr>
        </p:nvSpPr>
        <p:spPr bwMode="auto">
          <a:noFill/>
          <a:ln>
            <a:solidFill>
              <a:srgbClr val="000000"/>
            </a:solidFill>
            <a:miter lim="800000"/>
          </a:ln>
        </p:spPr>
      </p:sp>
      <p:sp>
        <p:nvSpPr>
          <p:cNvPr id="91138"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91139"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BF087B3C-5DCC-464B-9256-73A3A4AAC86F}" type="slidenum">
              <a:rPr lang="zh-CN" altLang="en-US">
                <a:cs typeface="幼圆"/>
              </a:rPr>
            </a:fld>
            <a:endParaRPr lang="en-US" altLang="zh-CN">
              <a:cs typeface="幼圆"/>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幻灯片图像占位符 1"/>
          <p:cNvSpPr>
            <a:spLocks noGrp="1" noRot="1" noChangeAspect="1"/>
          </p:cNvSpPr>
          <p:nvPr>
            <p:ph type="sldImg"/>
          </p:nvPr>
        </p:nvSpPr>
        <p:spPr bwMode="auto">
          <a:noFill/>
          <a:ln>
            <a:solidFill>
              <a:srgbClr val="000000"/>
            </a:solidFill>
            <a:miter lim="800000"/>
          </a:ln>
        </p:spPr>
      </p:sp>
      <p:sp>
        <p:nvSpPr>
          <p:cNvPr id="93186"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9318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55EC5596-454D-48F9-BC05-4D9D2E90825E}" type="slidenum">
              <a:rPr lang="zh-CN" altLang="en-US">
                <a:cs typeface="幼圆"/>
              </a:rPr>
            </a:fld>
            <a:endParaRPr lang="en-US" altLang="zh-CN">
              <a:cs typeface="幼圆"/>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幻灯片图像占位符 1"/>
          <p:cNvSpPr>
            <a:spLocks noGrp="1" noRot="1" noChangeAspect="1"/>
          </p:cNvSpPr>
          <p:nvPr>
            <p:ph type="sldImg"/>
          </p:nvPr>
        </p:nvSpPr>
        <p:spPr bwMode="auto">
          <a:noFill/>
          <a:ln>
            <a:solidFill>
              <a:srgbClr val="000000"/>
            </a:solidFill>
            <a:miter lim="800000"/>
          </a:ln>
        </p:spPr>
      </p:sp>
      <p:sp>
        <p:nvSpPr>
          <p:cNvPr id="95234"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95235"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C40B1A1E-7761-4056-B5FA-6964C034B4AB}" type="slidenum">
              <a:rPr lang="zh-CN" altLang="en-US">
                <a:cs typeface="幼圆"/>
              </a:rPr>
            </a:fld>
            <a:endParaRPr lang="en-US" altLang="zh-CN">
              <a:cs typeface="幼圆"/>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cxnSp>
        <p:nvCxnSpPr>
          <p:cNvPr id="4" name="Straight Connector 15"/>
          <p:cNvCxnSpPr/>
          <p:nvPr/>
        </p:nvCxnSpPr>
        <p:spPr>
          <a:xfrm flipH="1">
            <a:off x="8228013" y="7938"/>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 name="Straight Connector 16"/>
          <p:cNvCxnSpPr/>
          <p:nvPr/>
        </p:nvCxnSpPr>
        <p:spPr>
          <a:xfrm flipH="1">
            <a:off x="6108700" y="92075"/>
            <a:ext cx="6080125" cy="608012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20"/>
          <p:cNvCxnSpPr/>
          <p:nvPr userDrawn="1"/>
        </p:nvCxnSpPr>
        <p:spPr>
          <a:xfrm flipH="1">
            <a:off x="7335838" y="31750"/>
            <a:ext cx="4852987" cy="4852988"/>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22"/>
          <p:cNvCxnSpPr/>
          <p:nvPr/>
        </p:nvCxnSpPr>
        <p:spPr>
          <a:xfrm flipH="1">
            <a:off x="7845425" y="609600"/>
            <a:ext cx="4343400" cy="434340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Subtitle 2"/>
          <p:cNvSpPr>
            <a:spLocks noGrp="1"/>
          </p:cNvSpPr>
          <p:nvPr>
            <p:ph type="subTitle" idx="1"/>
          </p:nvPr>
        </p:nvSpPr>
        <p:spPr>
          <a:xfrm>
            <a:off x="684212" y="3843867"/>
            <a:ext cx="6400800" cy="1947333"/>
          </a:xfrm>
          <a:prstGeom prst="rect">
            <a:avLst/>
          </a:prstGeo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9" name="Date Placeholder 3"/>
          <p:cNvSpPr>
            <a:spLocks noGrp="1"/>
          </p:cNvSpPr>
          <p:nvPr>
            <p:ph type="dt" sz="half" idx="10"/>
          </p:nvPr>
        </p:nvSpPr>
        <p:spPr>
          <a:xfrm>
            <a:off x="9904413" y="6172200"/>
            <a:ext cx="1600200" cy="365125"/>
          </a:xfrm>
          <a:prstGeom prst="rect">
            <a:avLst/>
          </a:prstGeom>
        </p:spPr>
        <p:txBody>
          <a:bodyPr/>
          <a:lstStyle>
            <a:lvl1pPr fontAlgn="auto">
              <a:spcBef>
                <a:spcPts val="0"/>
              </a:spcBef>
              <a:spcAft>
                <a:spcPts val="0"/>
              </a:spcAft>
              <a:defRPr>
                <a:latin typeface="+mn-lt"/>
                <a:ea typeface="+mn-ea"/>
                <a:cs typeface="+mn-cs"/>
              </a:defRPr>
            </a:lvl1pPr>
          </a:lstStyle>
          <a:p>
            <a:pPr>
              <a:defRPr/>
            </a:pPr>
            <a:fld id="{5D830B66-8602-4739-B3FC-9CA1DA5C8659}" type="datetimeFigureOut">
              <a:rPr lang="zh-CN" altLang="en-US"/>
            </a:fld>
            <a:endParaRPr lang="zh-CN" altLang="en-US"/>
          </a:p>
        </p:txBody>
      </p:sp>
      <p:sp>
        <p:nvSpPr>
          <p:cNvPr id="10" name="Footer Placeholder 4"/>
          <p:cNvSpPr>
            <a:spLocks noGrp="1"/>
          </p:cNvSpPr>
          <p:nvPr>
            <p:ph type="ftr" sz="quarter" idx="11"/>
          </p:nvPr>
        </p:nvSpPr>
        <p:spPr>
          <a:xfrm>
            <a:off x="684213" y="6172200"/>
            <a:ext cx="7543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zh-CN" altLang="en-US"/>
          </a:p>
        </p:txBody>
      </p:sp>
      <p:sp>
        <p:nvSpPr>
          <p:cNvPr id="11" name="Slide Number Placeholder 5"/>
          <p:cNvSpPr>
            <a:spLocks noGrp="1"/>
          </p:cNvSpPr>
          <p:nvPr>
            <p:ph type="sldNum" sz="quarter" idx="12"/>
          </p:nvPr>
        </p:nvSpPr>
        <p:spPr>
          <a:xfrm>
            <a:off x="10363200" y="5578475"/>
            <a:ext cx="1143000" cy="669925"/>
          </a:xfrm>
          <a:prstGeom prst="rect">
            <a:avLst/>
          </a:prstGeom>
        </p:spPr>
        <p:txBody>
          <a:bodyPr/>
          <a:lstStyle>
            <a:lvl1pPr fontAlgn="auto">
              <a:spcBef>
                <a:spcPts val="0"/>
              </a:spcBef>
              <a:spcAft>
                <a:spcPts val="0"/>
              </a:spcAft>
              <a:defRPr>
                <a:latin typeface="+mn-lt"/>
                <a:ea typeface="+mn-ea"/>
                <a:cs typeface="+mn-cs"/>
              </a:defRPr>
            </a:lvl1pPr>
          </a:lstStyle>
          <a:p>
            <a:pPr>
              <a:defRPr/>
            </a:pPr>
            <a:fld id="{FDDD5D62-0CB9-4CC1-8BCF-B5715A20A776}" type="slidenum">
              <a:rPr lang="zh-CN" altLang="en-US"/>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a:xfrm>
            <a:off x="838200" y="6356350"/>
            <a:ext cx="2743200" cy="365125"/>
          </a:xfrm>
          <a:prstGeom prst="rect">
            <a:avLst/>
          </a:prstGeom>
        </p:spPr>
        <p:txBody>
          <a:bodyPr/>
          <a:lstStyle>
            <a:lvl1pPr fontAlgn="auto">
              <a:spcBef>
                <a:spcPts val="0"/>
              </a:spcBef>
              <a:spcAft>
                <a:spcPts val="0"/>
              </a:spcAft>
              <a:defRPr>
                <a:latin typeface="+mn-lt"/>
                <a:ea typeface="+mn-ea"/>
                <a:cs typeface="+mn-cs"/>
              </a:defRPr>
            </a:lvl1pPr>
          </a:lstStyle>
          <a:p>
            <a:pPr>
              <a:defRPr/>
            </a:pPr>
            <a:fld id="{18A51A93-3F5D-4180-9877-E348DA59CD97}" type="datetimeFigureOut">
              <a:rPr lang="zh-CN" altLang="en-US"/>
            </a:fld>
            <a:endParaRPr lang="zh-CN" altLang="en-US"/>
          </a:p>
        </p:txBody>
      </p:sp>
      <p:sp>
        <p:nvSpPr>
          <p:cNvPr id="3" name="页脚占位符 4"/>
          <p:cNvSpPr>
            <a:spLocks noGrp="1"/>
          </p:cNvSpPr>
          <p:nvPr>
            <p:ph type="ftr" sz="quarter" idx="11"/>
          </p:nvPr>
        </p:nvSpPr>
        <p:spPr>
          <a:xfrm>
            <a:off x="4038600" y="6356350"/>
            <a:ext cx="4114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zh-CN" altLang="en-US"/>
          </a:p>
        </p:txBody>
      </p:sp>
      <p:sp>
        <p:nvSpPr>
          <p:cNvPr id="4" name="灯片编号占位符 5"/>
          <p:cNvSpPr>
            <a:spLocks noGrp="1"/>
          </p:cNvSpPr>
          <p:nvPr>
            <p:ph type="sldNum" sz="quarter" idx="12"/>
          </p:nvPr>
        </p:nvSpPr>
        <p:spPr>
          <a:xfrm>
            <a:off x="8610600" y="6356350"/>
            <a:ext cx="2743200" cy="365125"/>
          </a:xfrm>
          <a:prstGeom prst="rect">
            <a:avLst/>
          </a:prstGeom>
        </p:spPr>
        <p:txBody>
          <a:bodyPr/>
          <a:lstStyle>
            <a:lvl1pPr fontAlgn="auto">
              <a:spcBef>
                <a:spcPts val="0"/>
              </a:spcBef>
              <a:spcAft>
                <a:spcPts val="0"/>
              </a:spcAft>
              <a:defRPr>
                <a:latin typeface="+mn-lt"/>
                <a:ea typeface="+mn-ea"/>
                <a:cs typeface="+mn-cs"/>
              </a:defRPr>
            </a:lvl1pPr>
          </a:lstStyle>
          <a:p>
            <a:pPr>
              <a:defRPr/>
            </a:pPr>
            <a:fld id="{53A38A4B-7686-4117-916A-B98BAD1606B7}"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6"/>
            <a:ext cx="10515600" cy="1325563"/>
          </a:xfrm>
          <a:prstGeom prst="rect">
            <a:avLst/>
          </a:prstGeom>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a:xfrm>
            <a:off x="838200" y="6356350"/>
            <a:ext cx="2743200" cy="365125"/>
          </a:xfrm>
          <a:prstGeom prst="rect">
            <a:avLst/>
          </a:prstGeom>
        </p:spPr>
        <p:txBody>
          <a:bodyPr/>
          <a:lstStyle>
            <a:lvl1pPr fontAlgn="auto">
              <a:spcBef>
                <a:spcPts val="0"/>
              </a:spcBef>
              <a:spcAft>
                <a:spcPts val="0"/>
              </a:spcAft>
              <a:defRPr>
                <a:latin typeface="+mn-lt"/>
                <a:ea typeface="+mn-ea"/>
                <a:cs typeface="+mn-cs"/>
              </a:defRPr>
            </a:lvl1pPr>
          </a:lstStyle>
          <a:p>
            <a:pPr>
              <a:defRPr/>
            </a:pPr>
            <a:fld id="{D9D24575-777C-411A-A270-B94CABF00A78}" type="datetimeFigureOut">
              <a:rPr lang="zh-CN" altLang="en-US"/>
            </a:fld>
            <a:endParaRPr lang="zh-CN" altLang="en-US"/>
          </a:p>
        </p:txBody>
      </p:sp>
      <p:sp>
        <p:nvSpPr>
          <p:cNvPr id="4" name="页脚占位符 4"/>
          <p:cNvSpPr>
            <a:spLocks noGrp="1"/>
          </p:cNvSpPr>
          <p:nvPr>
            <p:ph type="ftr" sz="quarter" idx="11"/>
          </p:nvPr>
        </p:nvSpPr>
        <p:spPr>
          <a:xfrm>
            <a:off x="4038600" y="6356350"/>
            <a:ext cx="4114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zh-CN" altLang="en-US"/>
          </a:p>
        </p:txBody>
      </p:sp>
      <p:sp>
        <p:nvSpPr>
          <p:cNvPr id="5" name="灯片编号占位符 5"/>
          <p:cNvSpPr>
            <a:spLocks noGrp="1"/>
          </p:cNvSpPr>
          <p:nvPr>
            <p:ph type="sldNum" sz="quarter" idx="12"/>
          </p:nvPr>
        </p:nvSpPr>
        <p:spPr>
          <a:xfrm>
            <a:off x="8610600" y="6356350"/>
            <a:ext cx="2743200" cy="365125"/>
          </a:xfrm>
          <a:prstGeom prst="rect">
            <a:avLst/>
          </a:prstGeom>
        </p:spPr>
        <p:txBody>
          <a:bodyPr/>
          <a:lstStyle>
            <a:lvl1pPr fontAlgn="auto">
              <a:spcBef>
                <a:spcPts val="0"/>
              </a:spcBef>
              <a:spcAft>
                <a:spcPts val="0"/>
              </a:spcAft>
              <a:defRPr>
                <a:latin typeface="+mn-lt"/>
                <a:ea typeface="+mn-ea"/>
                <a:cs typeface="+mn-cs"/>
              </a:defRPr>
            </a:lvl1pPr>
          </a:lstStyle>
          <a:p>
            <a:pPr>
              <a:defRPr/>
            </a:pPr>
            <a:fld id="{05FE15D1-F85F-47CB-9511-BCFBDD226BD0}"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pic>
        <p:nvPicPr>
          <p:cNvPr id="4" name="Picture 5" descr="英文"/>
          <p:cNvPicPr>
            <a:picLocks noChangeAspect="1" noChangeArrowheads="1"/>
          </p:cNvPicPr>
          <p:nvPr/>
        </p:nvPicPr>
        <p:blipFill>
          <a:blip r:embed="rId2"/>
          <a:srcRect/>
          <a:stretch>
            <a:fillRect/>
          </a:stretch>
        </p:blipFill>
        <p:spPr bwMode="auto">
          <a:xfrm>
            <a:off x="11176000" y="6350000"/>
            <a:ext cx="914400" cy="431800"/>
          </a:xfrm>
          <a:prstGeom prst="rect">
            <a:avLst/>
          </a:prstGeom>
          <a:noFill/>
          <a:ln w="9525">
            <a:noFill/>
            <a:miter lim="800000"/>
            <a:headEnd/>
            <a:tailEnd/>
          </a:ln>
        </p:spPr>
      </p:pic>
      <p:sp>
        <p:nvSpPr>
          <p:cNvPr id="5" name="Line 6"/>
          <p:cNvSpPr>
            <a:spLocks noChangeShapeType="1"/>
          </p:cNvSpPr>
          <p:nvPr/>
        </p:nvSpPr>
        <p:spPr bwMode="auto">
          <a:xfrm>
            <a:off x="0" y="3141663"/>
            <a:ext cx="12192000" cy="0"/>
          </a:xfrm>
          <a:prstGeom prst="line">
            <a:avLst/>
          </a:prstGeom>
          <a:noFill/>
          <a:ln w="31750">
            <a:solidFill>
              <a:srgbClr val="0063B0"/>
            </a:solidFill>
            <a:round/>
          </a:ln>
          <a:effectLst/>
        </p:spPr>
        <p:txBody>
          <a:bodyPr wrap="none" lIns="90000" tIns="46800" rIns="90000" bIns="46800" anchor="ctr"/>
          <a:lstStyle/>
          <a:p>
            <a:pPr>
              <a:defRPr/>
            </a:pPr>
            <a:endParaRPr lang="zh-CN" altLang="en-US">
              <a:solidFill>
                <a:srgbClr val="000000"/>
              </a:solidFill>
              <a:latin typeface="+mn-lt"/>
              <a:ea typeface="+mn-ea"/>
              <a:cs typeface="+mn-cs"/>
            </a:endParaRPr>
          </a:p>
        </p:txBody>
      </p:sp>
      <p:sp>
        <p:nvSpPr>
          <p:cNvPr id="3151874" name="Rectangle 2"/>
          <p:cNvSpPr>
            <a:spLocks noGrp="1" noChangeArrowheads="1"/>
          </p:cNvSpPr>
          <p:nvPr>
            <p:ph type="ctrTitle"/>
          </p:nvPr>
        </p:nvSpPr>
        <p:spPr>
          <a:xfrm>
            <a:off x="914400" y="3200400"/>
            <a:ext cx="10363200" cy="1143000"/>
          </a:xfrm>
        </p:spPr>
        <p:txBody>
          <a:bodyPr/>
          <a:lstStyle>
            <a:lvl1pPr algn="ctr">
              <a:tabLst>
                <a:tab pos="566420" algn="l"/>
              </a:tabLst>
              <a:defRPr/>
            </a:lvl1pPr>
          </a:lstStyle>
          <a:p>
            <a:pPr lvl="0"/>
            <a:r>
              <a:rPr lang="zh-CN" altLang="en-US" noProof="0" smtClean="0"/>
              <a:t>单击此处编辑母版标题样式</a:t>
            </a:r>
            <a:endParaRPr lang="zh-CN" altLang="en-US" noProof="0" smtClean="0"/>
          </a:p>
        </p:txBody>
      </p:sp>
      <p:sp>
        <p:nvSpPr>
          <p:cNvPr id="3151875" name="Rectangle 3"/>
          <p:cNvSpPr>
            <a:spLocks noGrp="1" noChangeArrowheads="1"/>
          </p:cNvSpPr>
          <p:nvPr>
            <p:ph type="subTitle" idx="1"/>
          </p:nvPr>
        </p:nvSpPr>
        <p:spPr>
          <a:xfrm>
            <a:off x="1828800" y="4495800"/>
            <a:ext cx="8534400" cy="1752600"/>
          </a:xfrm>
        </p:spPr>
        <p:txBody>
          <a:bodyPr/>
          <a:lstStyle>
            <a:lvl1pPr algn="ctr">
              <a:defRPr sz="1600" b="0"/>
            </a:lvl1pPr>
          </a:lstStyle>
          <a:p>
            <a:pPr lvl="0"/>
            <a:r>
              <a:rPr lang="zh-CN" altLang="en-US" noProof="0" smtClean="0"/>
              <a:t>单击此处编辑母版副标题样式</a:t>
            </a:r>
            <a:endParaRPr lang="zh-CN" altLang="en-US" noProof="0" smtClean="0"/>
          </a:p>
        </p:txBody>
      </p:sp>
      <p:sp>
        <p:nvSpPr>
          <p:cNvPr id="6" name="Rectangle 4"/>
          <p:cNvSpPr>
            <a:spLocks noGrp="1" noChangeArrowheads="1"/>
          </p:cNvSpPr>
          <p:nvPr>
            <p:ph type="sldNum" sz="quarter" idx="10"/>
          </p:nvPr>
        </p:nvSpPr>
        <p:spPr>
          <a:xfrm>
            <a:off x="5135563" y="6629400"/>
            <a:ext cx="1828800" cy="150813"/>
          </a:xfrm>
        </p:spPr>
        <p:txBody>
          <a:bodyPr/>
          <a:lstStyle>
            <a:lvl1pPr fontAlgn="auto">
              <a:spcBef>
                <a:spcPts val="0"/>
              </a:spcBef>
              <a:spcAft>
                <a:spcPts val="0"/>
              </a:spcAft>
              <a:defRPr>
                <a:latin typeface="Arial" panose="020B0604020202020204" pitchFamily="34" charset="0"/>
              </a:defRPr>
            </a:lvl1pPr>
          </a:lstStyle>
          <a:p>
            <a:pPr>
              <a:defRPr/>
            </a:pPr>
            <a:r>
              <a:rPr lang="zh-CN" altLang="en-US"/>
              <a:t>第</a:t>
            </a:r>
            <a:fld id="{1313DDAB-86A7-459C-B7D4-6A84A32A19F7}" type="slidenum">
              <a:rPr lang="zh-CN" altLang="en-US"/>
            </a:fld>
            <a:r>
              <a:rPr lang="zh-CN" altLang="en-US"/>
              <a:t>页</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5"/>
          <p:cNvSpPr>
            <a:spLocks noGrp="1" noChangeArrowheads="1"/>
          </p:cNvSpPr>
          <p:nvPr>
            <p:ph type="sldNum" sz="quarter" idx="10"/>
          </p:nvPr>
        </p:nvSpPr>
        <p:spPr/>
        <p:txBody>
          <a:bodyPr/>
          <a:lstStyle>
            <a:lvl1pPr fontAlgn="auto">
              <a:spcBef>
                <a:spcPts val="0"/>
              </a:spcBef>
              <a:spcAft>
                <a:spcPts val="0"/>
              </a:spcAft>
              <a:defRPr/>
            </a:lvl1pPr>
          </a:lstStyle>
          <a:p>
            <a:pPr>
              <a:defRPr/>
            </a:pPr>
            <a:r>
              <a:rPr lang="zh-CN" altLang="en-US"/>
              <a:t>第</a:t>
            </a:r>
            <a:fld id="{D8A9102A-9D82-4B79-8EAB-9C7F41885A06}" type="slidenum">
              <a:rPr lang="zh-CN" altLang="en-US"/>
            </a:fld>
            <a:r>
              <a:rPr lang="zh-CN" altLang="en-US"/>
              <a:t>页</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Rectangle 5"/>
          <p:cNvSpPr>
            <a:spLocks noGrp="1" noChangeArrowheads="1"/>
          </p:cNvSpPr>
          <p:nvPr>
            <p:ph type="sldNum" sz="quarter" idx="10"/>
          </p:nvPr>
        </p:nvSpPr>
        <p:spPr/>
        <p:txBody>
          <a:bodyPr/>
          <a:lstStyle>
            <a:lvl1pPr fontAlgn="auto">
              <a:spcBef>
                <a:spcPts val="0"/>
              </a:spcBef>
              <a:spcAft>
                <a:spcPts val="0"/>
              </a:spcAft>
              <a:defRPr/>
            </a:lvl1pPr>
          </a:lstStyle>
          <a:p>
            <a:pPr>
              <a:defRPr/>
            </a:pPr>
            <a:r>
              <a:rPr lang="zh-CN" altLang="en-US"/>
              <a:t>第</a:t>
            </a:r>
            <a:fld id="{2186492E-2337-483D-93C8-E2334BB4BE88}" type="slidenum">
              <a:rPr lang="zh-CN" altLang="en-US"/>
            </a:fld>
            <a:r>
              <a:rPr lang="zh-CN" altLang="en-US"/>
              <a:t>页</a:t>
            </a:r>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Rectangle 5"/>
          <p:cNvSpPr>
            <a:spLocks noGrp="1" noChangeArrowheads="1"/>
          </p:cNvSpPr>
          <p:nvPr>
            <p:ph type="sldNum" sz="quarter" idx="10"/>
          </p:nvPr>
        </p:nvSpPr>
        <p:spPr/>
        <p:txBody>
          <a:bodyPr/>
          <a:lstStyle>
            <a:lvl1pPr fontAlgn="auto">
              <a:spcBef>
                <a:spcPts val="0"/>
              </a:spcBef>
              <a:spcAft>
                <a:spcPts val="0"/>
              </a:spcAft>
              <a:defRPr/>
            </a:lvl1pPr>
          </a:lstStyle>
          <a:p>
            <a:pPr>
              <a:defRPr/>
            </a:pPr>
            <a:r>
              <a:rPr lang="zh-CN" altLang="en-US"/>
              <a:t>第</a:t>
            </a:r>
            <a:fld id="{648CC73F-389F-4B1E-B90F-1FECC83B6FC9}" type="slidenum">
              <a:rPr lang="zh-CN" altLang="en-US"/>
            </a:fld>
            <a:r>
              <a:rPr lang="zh-CN" altLang="en-US"/>
              <a:t>页</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Rectangle 5"/>
          <p:cNvSpPr>
            <a:spLocks noGrp="1" noChangeArrowheads="1"/>
          </p:cNvSpPr>
          <p:nvPr>
            <p:ph type="sldNum" sz="quarter" idx="10"/>
          </p:nvPr>
        </p:nvSpPr>
        <p:spPr/>
        <p:txBody>
          <a:bodyPr/>
          <a:lstStyle>
            <a:lvl1pPr fontAlgn="auto">
              <a:spcBef>
                <a:spcPts val="0"/>
              </a:spcBef>
              <a:spcAft>
                <a:spcPts val="0"/>
              </a:spcAft>
              <a:defRPr/>
            </a:lvl1pPr>
          </a:lstStyle>
          <a:p>
            <a:pPr>
              <a:defRPr/>
            </a:pPr>
            <a:r>
              <a:rPr lang="zh-CN" altLang="en-US"/>
              <a:t>第</a:t>
            </a:r>
            <a:fld id="{EB38034E-1CDD-4B23-8E84-2A72468FB142}" type="slidenum">
              <a:rPr lang="zh-CN" altLang="en-US"/>
            </a:fld>
            <a:r>
              <a:rPr lang="zh-CN" altLang="en-US"/>
              <a:t>页</a:t>
            </a: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5"/>
          <p:cNvSpPr>
            <a:spLocks noGrp="1" noChangeArrowheads="1"/>
          </p:cNvSpPr>
          <p:nvPr>
            <p:ph type="sldNum" sz="quarter" idx="10"/>
          </p:nvPr>
        </p:nvSpPr>
        <p:spPr/>
        <p:txBody>
          <a:bodyPr/>
          <a:lstStyle>
            <a:lvl1pPr fontAlgn="auto">
              <a:spcBef>
                <a:spcPts val="0"/>
              </a:spcBef>
              <a:spcAft>
                <a:spcPts val="0"/>
              </a:spcAft>
              <a:defRPr/>
            </a:lvl1pPr>
          </a:lstStyle>
          <a:p>
            <a:pPr>
              <a:defRPr/>
            </a:pPr>
            <a:r>
              <a:rPr lang="zh-CN" altLang="en-US"/>
              <a:t>第</a:t>
            </a:r>
            <a:fld id="{8A9F8D20-E34A-482E-8DD2-9CE9D43B8ADA}" type="slidenum">
              <a:rPr lang="zh-CN" altLang="en-US"/>
            </a:fld>
            <a:r>
              <a:rPr lang="zh-CN" altLang="en-US"/>
              <a:t>页</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p:txBody>
          <a:bodyPr/>
          <a:lstStyle>
            <a:lvl1pPr fontAlgn="auto">
              <a:spcBef>
                <a:spcPts val="0"/>
              </a:spcBef>
              <a:spcAft>
                <a:spcPts val="0"/>
              </a:spcAft>
              <a:defRPr/>
            </a:lvl1pPr>
          </a:lstStyle>
          <a:p>
            <a:pPr>
              <a:defRPr/>
            </a:pPr>
            <a:r>
              <a:rPr lang="zh-CN" altLang="en-US"/>
              <a:t>第</a:t>
            </a:r>
            <a:fld id="{70C51FED-231D-48E4-924F-E8E5E8A35FF6}" type="slidenum">
              <a:rPr lang="zh-CN" altLang="en-US"/>
            </a:fld>
            <a:r>
              <a:rPr lang="zh-CN" altLang="en-US"/>
              <a:t>页</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Rectangle 5"/>
          <p:cNvSpPr>
            <a:spLocks noGrp="1" noChangeArrowheads="1"/>
          </p:cNvSpPr>
          <p:nvPr>
            <p:ph type="sldNum" sz="quarter" idx="10"/>
          </p:nvPr>
        </p:nvSpPr>
        <p:spPr/>
        <p:txBody>
          <a:bodyPr/>
          <a:lstStyle>
            <a:lvl1pPr fontAlgn="auto">
              <a:spcBef>
                <a:spcPts val="0"/>
              </a:spcBef>
              <a:spcAft>
                <a:spcPts val="0"/>
              </a:spcAft>
              <a:defRPr/>
            </a:lvl1pPr>
          </a:lstStyle>
          <a:p>
            <a:pPr>
              <a:defRPr/>
            </a:pPr>
            <a:r>
              <a:rPr lang="zh-CN" altLang="en-US"/>
              <a:t>第</a:t>
            </a:r>
            <a:fld id="{6F734A6B-B02E-4B06-BCEE-6D9780B76109}" type="slidenum">
              <a:rPr lang="zh-CN" altLang="en-US"/>
            </a:fld>
            <a:r>
              <a:rPr lang="zh-CN" altLang="en-US"/>
              <a:t>页</a:t>
            </a:r>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Rectangle 5"/>
          <p:cNvSpPr>
            <a:spLocks noGrp="1" noChangeArrowheads="1"/>
          </p:cNvSpPr>
          <p:nvPr>
            <p:ph type="sldNum" sz="quarter" idx="10"/>
          </p:nvPr>
        </p:nvSpPr>
        <p:spPr/>
        <p:txBody>
          <a:bodyPr/>
          <a:lstStyle>
            <a:lvl1pPr fontAlgn="auto">
              <a:spcBef>
                <a:spcPts val="0"/>
              </a:spcBef>
              <a:spcAft>
                <a:spcPts val="0"/>
              </a:spcAft>
              <a:defRPr/>
            </a:lvl1pPr>
          </a:lstStyle>
          <a:p>
            <a:pPr>
              <a:defRPr/>
            </a:pPr>
            <a:r>
              <a:rPr lang="zh-CN" altLang="en-US"/>
              <a:t>第</a:t>
            </a:r>
            <a:fld id="{42D27A21-6E7E-4249-BEFC-B78A8FB83BF9}" type="slidenum">
              <a:rPr lang="zh-CN" altLang="en-US"/>
            </a:fld>
            <a:r>
              <a:rPr lang="zh-CN" altLang="en-US"/>
              <a:t>页</a:t>
            </a: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5"/>
          <p:cNvSpPr>
            <a:spLocks noGrp="1" noChangeArrowheads="1"/>
          </p:cNvSpPr>
          <p:nvPr>
            <p:ph type="sldNum" sz="quarter" idx="10"/>
          </p:nvPr>
        </p:nvSpPr>
        <p:spPr/>
        <p:txBody>
          <a:bodyPr/>
          <a:lstStyle>
            <a:lvl1pPr fontAlgn="auto">
              <a:spcBef>
                <a:spcPts val="0"/>
              </a:spcBef>
              <a:spcAft>
                <a:spcPts val="0"/>
              </a:spcAft>
              <a:defRPr/>
            </a:lvl1pPr>
          </a:lstStyle>
          <a:p>
            <a:pPr>
              <a:defRPr/>
            </a:pPr>
            <a:r>
              <a:rPr lang="zh-CN" altLang="en-US"/>
              <a:t>第</a:t>
            </a:r>
            <a:fld id="{EA5B6190-CBB0-43C9-8B61-57349C489702}" type="slidenum">
              <a:rPr lang="zh-CN" altLang="en-US"/>
            </a:fld>
            <a:r>
              <a:rPr lang="zh-CN" altLang="en-US"/>
              <a:t>页</a:t>
            </a:r>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650818" y="457200"/>
            <a:ext cx="2626783" cy="56388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68351" y="457200"/>
            <a:ext cx="7679267" cy="56388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5"/>
          <p:cNvSpPr>
            <a:spLocks noGrp="1" noChangeArrowheads="1"/>
          </p:cNvSpPr>
          <p:nvPr>
            <p:ph type="sldNum" sz="quarter" idx="10"/>
          </p:nvPr>
        </p:nvSpPr>
        <p:spPr/>
        <p:txBody>
          <a:bodyPr/>
          <a:lstStyle>
            <a:lvl1pPr fontAlgn="auto">
              <a:spcBef>
                <a:spcPts val="0"/>
              </a:spcBef>
              <a:spcAft>
                <a:spcPts val="0"/>
              </a:spcAft>
              <a:defRPr/>
            </a:lvl1pPr>
          </a:lstStyle>
          <a:p>
            <a:pPr>
              <a:defRPr/>
            </a:pPr>
            <a:r>
              <a:rPr lang="zh-CN" altLang="en-US"/>
              <a:t>第</a:t>
            </a:r>
            <a:fld id="{07930F0C-78BB-4CBD-A901-AB2E7AC39EF2}" type="slidenum">
              <a:rPr lang="zh-CN" altLang="en-US"/>
            </a:fld>
            <a:r>
              <a:rPr lang="zh-CN" altLang="en-US"/>
              <a:t>页</a:t>
            </a:r>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chart" preserve="1">
  <p:cSld name="标题和图表">
    <p:spTree>
      <p:nvGrpSpPr>
        <p:cNvPr id="1" name=""/>
        <p:cNvGrpSpPr/>
        <p:nvPr/>
      </p:nvGrpSpPr>
      <p:grpSpPr>
        <a:xfrm>
          <a:off x="0" y="0"/>
          <a:ext cx="0" cy="0"/>
          <a:chOff x="0" y="0"/>
          <a:chExt cx="0" cy="0"/>
        </a:xfrm>
      </p:grpSpPr>
      <p:sp>
        <p:nvSpPr>
          <p:cNvPr id="2" name="标题 1"/>
          <p:cNvSpPr>
            <a:spLocks noGrp="1"/>
          </p:cNvSpPr>
          <p:nvPr>
            <p:ph type="title"/>
          </p:nvPr>
        </p:nvSpPr>
        <p:spPr>
          <a:xfrm>
            <a:off x="768352" y="457200"/>
            <a:ext cx="10509249" cy="685800"/>
          </a:xfrm>
        </p:spPr>
        <p:txBody>
          <a:bodyPr/>
          <a:lstStyle/>
          <a:p>
            <a:r>
              <a:rPr lang="zh-CN" altLang="en-US" smtClean="0"/>
              <a:t>单击此处编辑母版标题样式</a:t>
            </a:r>
            <a:endParaRPr lang="zh-CN" altLang="en-US"/>
          </a:p>
        </p:txBody>
      </p:sp>
      <p:sp>
        <p:nvSpPr>
          <p:cNvPr id="3" name="图表占位符 2"/>
          <p:cNvSpPr>
            <a:spLocks noGrp="1"/>
          </p:cNvSpPr>
          <p:nvPr>
            <p:ph type="chart" idx="1"/>
          </p:nvPr>
        </p:nvSpPr>
        <p:spPr>
          <a:xfrm>
            <a:off x="914400" y="1981200"/>
            <a:ext cx="10363200" cy="4114800"/>
          </a:xfrm>
        </p:spPr>
        <p:txBody>
          <a:bodyPr/>
          <a:lstStyle/>
          <a:p>
            <a:pPr lvl="0"/>
            <a:endParaRPr lang="zh-CN" altLang="en-US" noProof="0" smtClean="0"/>
          </a:p>
        </p:txBody>
      </p:sp>
      <p:sp>
        <p:nvSpPr>
          <p:cNvPr id="4" name="Rectangle 5"/>
          <p:cNvSpPr>
            <a:spLocks noGrp="1" noChangeArrowheads="1"/>
          </p:cNvSpPr>
          <p:nvPr>
            <p:ph type="sldNum" sz="quarter" idx="10"/>
          </p:nvPr>
        </p:nvSpPr>
        <p:spPr/>
        <p:txBody>
          <a:bodyPr/>
          <a:lstStyle>
            <a:lvl1pPr fontAlgn="auto">
              <a:spcBef>
                <a:spcPts val="0"/>
              </a:spcBef>
              <a:spcAft>
                <a:spcPts val="0"/>
              </a:spcAft>
              <a:defRPr/>
            </a:lvl1pPr>
          </a:lstStyle>
          <a:p>
            <a:pPr>
              <a:defRPr/>
            </a:pPr>
            <a:r>
              <a:rPr lang="zh-CN" altLang="en-US"/>
              <a:t>第</a:t>
            </a:r>
            <a:fld id="{970A125D-A30F-4B80-96DA-66B949240393}" type="slidenum">
              <a:rPr lang="zh-CN" altLang="en-US"/>
            </a:fld>
            <a:r>
              <a:rPr lang="zh-CN" altLang="en-US"/>
              <a:t>页</a:t>
            </a:r>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768352" y="457200"/>
            <a:ext cx="10509249" cy="685800"/>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914400" y="1981200"/>
            <a:ext cx="10363200" cy="4114800"/>
          </a:xfrm>
        </p:spPr>
        <p:txBody>
          <a:bodyPr/>
          <a:lstStyle/>
          <a:p>
            <a:pPr lvl="0"/>
            <a:endParaRPr lang="zh-CN" altLang="en-US" noProof="0" smtClean="0"/>
          </a:p>
        </p:txBody>
      </p:sp>
      <p:sp>
        <p:nvSpPr>
          <p:cNvPr id="4" name="Rectangle 5"/>
          <p:cNvSpPr>
            <a:spLocks noGrp="1" noChangeArrowheads="1"/>
          </p:cNvSpPr>
          <p:nvPr>
            <p:ph type="sldNum" sz="quarter" idx="10"/>
          </p:nvPr>
        </p:nvSpPr>
        <p:spPr/>
        <p:txBody>
          <a:bodyPr/>
          <a:lstStyle>
            <a:lvl1pPr fontAlgn="auto">
              <a:spcBef>
                <a:spcPts val="0"/>
              </a:spcBef>
              <a:spcAft>
                <a:spcPts val="0"/>
              </a:spcAft>
              <a:defRPr/>
            </a:lvl1pPr>
          </a:lstStyle>
          <a:p>
            <a:pPr>
              <a:defRPr/>
            </a:pPr>
            <a:r>
              <a:rPr lang="zh-CN" altLang="en-US"/>
              <a:t>第</a:t>
            </a:r>
            <a:fld id="{556A16FC-A109-4D82-A2DF-F45012D1A0C9}" type="slidenum">
              <a:rPr lang="zh-CN" altLang="en-US"/>
            </a:fld>
            <a:r>
              <a:rPr lang="zh-CN" altLang="en-US"/>
              <a:t>页</a:t>
            </a:r>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pic>
        <p:nvPicPr>
          <p:cNvPr id="4" name="Picture 5" descr="英文"/>
          <p:cNvPicPr>
            <a:picLocks noChangeAspect="1" noChangeArrowheads="1"/>
          </p:cNvPicPr>
          <p:nvPr/>
        </p:nvPicPr>
        <p:blipFill>
          <a:blip r:embed="rId2"/>
          <a:srcRect/>
          <a:stretch>
            <a:fillRect/>
          </a:stretch>
        </p:blipFill>
        <p:spPr bwMode="auto">
          <a:xfrm>
            <a:off x="11176000" y="6350000"/>
            <a:ext cx="914400" cy="431800"/>
          </a:xfrm>
          <a:prstGeom prst="rect">
            <a:avLst/>
          </a:prstGeom>
          <a:noFill/>
          <a:ln w="9525">
            <a:noFill/>
            <a:miter lim="800000"/>
            <a:headEnd/>
            <a:tailEnd/>
          </a:ln>
        </p:spPr>
      </p:pic>
      <p:sp>
        <p:nvSpPr>
          <p:cNvPr id="5" name="Line 6"/>
          <p:cNvSpPr>
            <a:spLocks noChangeShapeType="1"/>
          </p:cNvSpPr>
          <p:nvPr/>
        </p:nvSpPr>
        <p:spPr bwMode="auto">
          <a:xfrm>
            <a:off x="0" y="3141663"/>
            <a:ext cx="12192000" cy="0"/>
          </a:xfrm>
          <a:prstGeom prst="line">
            <a:avLst/>
          </a:prstGeom>
          <a:noFill/>
          <a:ln w="31750">
            <a:solidFill>
              <a:srgbClr val="0063B0"/>
            </a:solidFill>
            <a:round/>
          </a:ln>
          <a:effectLst/>
        </p:spPr>
        <p:txBody>
          <a:bodyPr wrap="none" lIns="90000" tIns="46800" rIns="90000" bIns="46800" anchor="ctr"/>
          <a:lstStyle/>
          <a:p>
            <a:pPr>
              <a:defRPr/>
            </a:pPr>
            <a:endParaRPr lang="zh-CN" altLang="en-US">
              <a:solidFill>
                <a:srgbClr val="000000"/>
              </a:solidFill>
              <a:latin typeface="+mn-lt"/>
              <a:ea typeface="+mn-ea"/>
              <a:cs typeface="+mn-cs"/>
            </a:endParaRPr>
          </a:p>
        </p:txBody>
      </p:sp>
      <p:sp>
        <p:nvSpPr>
          <p:cNvPr id="3151874" name="Rectangle 2"/>
          <p:cNvSpPr>
            <a:spLocks noGrp="1" noChangeArrowheads="1"/>
          </p:cNvSpPr>
          <p:nvPr>
            <p:ph type="ctrTitle"/>
          </p:nvPr>
        </p:nvSpPr>
        <p:spPr>
          <a:xfrm>
            <a:off x="914400" y="3200400"/>
            <a:ext cx="10363200" cy="1143000"/>
          </a:xfrm>
        </p:spPr>
        <p:txBody>
          <a:bodyPr/>
          <a:lstStyle>
            <a:lvl1pPr algn="ctr">
              <a:tabLst>
                <a:tab pos="566420" algn="l"/>
              </a:tabLst>
              <a:defRPr/>
            </a:lvl1pPr>
          </a:lstStyle>
          <a:p>
            <a:pPr lvl="0"/>
            <a:r>
              <a:rPr lang="zh-CN" altLang="en-US" noProof="0" smtClean="0"/>
              <a:t>单击此处编辑母版标题样式</a:t>
            </a:r>
            <a:endParaRPr lang="zh-CN" altLang="en-US" noProof="0" smtClean="0"/>
          </a:p>
        </p:txBody>
      </p:sp>
      <p:sp>
        <p:nvSpPr>
          <p:cNvPr id="3151875" name="Rectangle 3"/>
          <p:cNvSpPr>
            <a:spLocks noGrp="1" noChangeArrowheads="1"/>
          </p:cNvSpPr>
          <p:nvPr>
            <p:ph type="subTitle" idx="1"/>
          </p:nvPr>
        </p:nvSpPr>
        <p:spPr>
          <a:xfrm>
            <a:off x="1828800" y="4495800"/>
            <a:ext cx="8534400" cy="1752600"/>
          </a:xfrm>
        </p:spPr>
        <p:txBody>
          <a:bodyPr/>
          <a:lstStyle>
            <a:lvl1pPr algn="ctr">
              <a:defRPr sz="1600" b="0"/>
            </a:lvl1pPr>
          </a:lstStyle>
          <a:p>
            <a:pPr lvl="0"/>
            <a:r>
              <a:rPr lang="zh-CN" altLang="en-US" noProof="0" smtClean="0"/>
              <a:t>单击此处编辑母版副标题样式</a:t>
            </a:r>
            <a:endParaRPr lang="zh-CN" altLang="en-US" noProof="0" smtClean="0"/>
          </a:p>
        </p:txBody>
      </p:sp>
      <p:sp>
        <p:nvSpPr>
          <p:cNvPr id="6" name="Rectangle 4"/>
          <p:cNvSpPr>
            <a:spLocks noGrp="1" noChangeArrowheads="1"/>
          </p:cNvSpPr>
          <p:nvPr>
            <p:ph type="sldNum" sz="quarter" idx="10"/>
          </p:nvPr>
        </p:nvSpPr>
        <p:spPr>
          <a:xfrm>
            <a:off x="5135563" y="6629400"/>
            <a:ext cx="1828800" cy="150813"/>
          </a:xfrm>
        </p:spPr>
        <p:txBody>
          <a:bodyPr/>
          <a:lstStyle>
            <a:lvl1pPr fontAlgn="auto">
              <a:spcBef>
                <a:spcPts val="0"/>
              </a:spcBef>
              <a:spcAft>
                <a:spcPts val="0"/>
              </a:spcAft>
              <a:defRPr>
                <a:latin typeface="Arial" panose="020B0604020202020204" pitchFamily="34" charset="0"/>
              </a:defRPr>
            </a:lvl1pPr>
          </a:lstStyle>
          <a:p>
            <a:pPr>
              <a:defRPr/>
            </a:pPr>
            <a:r>
              <a:rPr lang="zh-CN" altLang="en-US"/>
              <a:t>第</a:t>
            </a:r>
            <a:fld id="{4E42A2DB-2EDD-4033-84E1-CEA8E708DEB5}" type="slidenum">
              <a:rPr lang="zh-CN" altLang="en-US"/>
            </a:fld>
            <a:r>
              <a:rPr lang="zh-CN" altLang="en-US"/>
              <a:t>页</a:t>
            </a:r>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5"/>
          <p:cNvSpPr>
            <a:spLocks noGrp="1" noChangeArrowheads="1"/>
          </p:cNvSpPr>
          <p:nvPr>
            <p:ph type="sldNum" sz="quarter" idx="10"/>
          </p:nvPr>
        </p:nvSpPr>
        <p:spPr/>
        <p:txBody>
          <a:bodyPr/>
          <a:lstStyle>
            <a:lvl1pPr fontAlgn="auto">
              <a:spcBef>
                <a:spcPts val="0"/>
              </a:spcBef>
              <a:spcAft>
                <a:spcPts val="0"/>
              </a:spcAft>
              <a:defRPr/>
            </a:lvl1pPr>
          </a:lstStyle>
          <a:p>
            <a:pPr>
              <a:defRPr/>
            </a:pPr>
            <a:r>
              <a:rPr lang="zh-CN" altLang="en-US"/>
              <a:t>第</a:t>
            </a:r>
            <a:fld id="{1C207341-17BE-4AB7-B9A0-8C4354597FA7}" type="slidenum">
              <a:rPr lang="zh-CN" altLang="en-US"/>
            </a:fld>
            <a:r>
              <a:rPr lang="zh-CN" altLang="en-US"/>
              <a:t>页</a:t>
            </a:r>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Rectangle 5"/>
          <p:cNvSpPr>
            <a:spLocks noGrp="1" noChangeArrowheads="1"/>
          </p:cNvSpPr>
          <p:nvPr>
            <p:ph type="sldNum" sz="quarter" idx="10"/>
          </p:nvPr>
        </p:nvSpPr>
        <p:spPr/>
        <p:txBody>
          <a:bodyPr/>
          <a:lstStyle>
            <a:lvl1pPr fontAlgn="auto">
              <a:spcBef>
                <a:spcPts val="0"/>
              </a:spcBef>
              <a:spcAft>
                <a:spcPts val="0"/>
              </a:spcAft>
              <a:defRPr/>
            </a:lvl1pPr>
          </a:lstStyle>
          <a:p>
            <a:pPr>
              <a:defRPr/>
            </a:pPr>
            <a:r>
              <a:rPr lang="zh-CN" altLang="en-US"/>
              <a:t>第</a:t>
            </a:r>
            <a:fld id="{D70A45B8-EC67-4FE7-BCDB-8C5CBFED04AF}" type="slidenum">
              <a:rPr lang="zh-CN" altLang="en-US"/>
            </a:fld>
            <a:r>
              <a:rPr lang="zh-CN" altLang="en-US"/>
              <a:t>页</a:t>
            </a:r>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Rectangle 5"/>
          <p:cNvSpPr>
            <a:spLocks noGrp="1" noChangeArrowheads="1"/>
          </p:cNvSpPr>
          <p:nvPr>
            <p:ph type="sldNum" sz="quarter" idx="10"/>
          </p:nvPr>
        </p:nvSpPr>
        <p:spPr/>
        <p:txBody>
          <a:bodyPr/>
          <a:lstStyle>
            <a:lvl1pPr fontAlgn="auto">
              <a:spcBef>
                <a:spcPts val="0"/>
              </a:spcBef>
              <a:spcAft>
                <a:spcPts val="0"/>
              </a:spcAft>
              <a:defRPr/>
            </a:lvl1pPr>
          </a:lstStyle>
          <a:p>
            <a:pPr>
              <a:defRPr/>
            </a:pPr>
            <a:r>
              <a:rPr lang="zh-CN" altLang="en-US"/>
              <a:t>第</a:t>
            </a:r>
            <a:fld id="{ED905759-4B94-4C7B-9442-161D1EA0CBA4}" type="slidenum">
              <a:rPr lang="zh-CN" altLang="en-US"/>
            </a:fld>
            <a:r>
              <a:rPr lang="zh-CN" altLang="en-US"/>
              <a:t>页</a:t>
            </a:r>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Rectangle 5"/>
          <p:cNvSpPr>
            <a:spLocks noGrp="1" noChangeArrowheads="1"/>
          </p:cNvSpPr>
          <p:nvPr>
            <p:ph type="sldNum" sz="quarter" idx="10"/>
          </p:nvPr>
        </p:nvSpPr>
        <p:spPr/>
        <p:txBody>
          <a:bodyPr/>
          <a:lstStyle>
            <a:lvl1pPr fontAlgn="auto">
              <a:spcBef>
                <a:spcPts val="0"/>
              </a:spcBef>
              <a:spcAft>
                <a:spcPts val="0"/>
              </a:spcAft>
              <a:defRPr/>
            </a:lvl1pPr>
          </a:lstStyle>
          <a:p>
            <a:pPr>
              <a:defRPr/>
            </a:pPr>
            <a:r>
              <a:rPr lang="zh-CN" altLang="en-US"/>
              <a:t>第</a:t>
            </a:r>
            <a:fld id="{D3AB06E0-1E08-448E-8EE8-40AC0FC191FC}" type="slidenum">
              <a:rPr lang="zh-CN" altLang="en-US"/>
            </a:fld>
            <a:r>
              <a:rPr lang="zh-CN" altLang="en-US"/>
              <a:t>页</a:t>
            </a:r>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5"/>
          <p:cNvSpPr>
            <a:spLocks noGrp="1" noChangeArrowheads="1"/>
          </p:cNvSpPr>
          <p:nvPr>
            <p:ph type="sldNum" sz="quarter" idx="10"/>
          </p:nvPr>
        </p:nvSpPr>
        <p:spPr/>
        <p:txBody>
          <a:bodyPr/>
          <a:lstStyle>
            <a:lvl1pPr fontAlgn="auto">
              <a:spcBef>
                <a:spcPts val="0"/>
              </a:spcBef>
              <a:spcAft>
                <a:spcPts val="0"/>
              </a:spcAft>
              <a:defRPr/>
            </a:lvl1pPr>
          </a:lstStyle>
          <a:p>
            <a:pPr>
              <a:defRPr/>
            </a:pPr>
            <a:r>
              <a:rPr lang="zh-CN" altLang="en-US"/>
              <a:t>第</a:t>
            </a:r>
            <a:fld id="{1FA105E7-47F1-4C97-A3FC-956B23543107}" type="slidenum">
              <a:rPr lang="zh-CN" altLang="en-US"/>
            </a:fld>
            <a:r>
              <a:rPr lang="zh-CN" altLang="en-US"/>
              <a:t>页</a:t>
            </a:r>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p:txBody>
          <a:bodyPr/>
          <a:lstStyle>
            <a:lvl1pPr fontAlgn="auto">
              <a:spcBef>
                <a:spcPts val="0"/>
              </a:spcBef>
              <a:spcAft>
                <a:spcPts val="0"/>
              </a:spcAft>
              <a:defRPr/>
            </a:lvl1pPr>
          </a:lstStyle>
          <a:p>
            <a:pPr>
              <a:defRPr/>
            </a:pPr>
            <a:r>
              <a:rPr lang="zh-CN" altLang="en-US"/>
              <a:t>第</a:t>
            </a:r>
            <a:fld id="{94209261-675E-4D53-900A-BB12B13C9DCD}" type="slidenum">
              <a:rPr lang="zh-CN" altLang="en-US"/>
            </a:fld>
            <a:r>
              <a:rPr lang="zh-CN" altLang="en-US"/>
              <a:t>页</a:t>
            </a:r>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Rectangle 5"/>
          <p:cNvSpPr>
            <a:spLocks noGrp="1" noChangeArrowheads="1"/>
          </p:cNvSpPr>
          <p:nvPr>
            <p:ph type="sldNum" sz="quarter" idx="10"/>
          </p:nvPr>
        </p:nvSpPr>
        <p:spPr/>
        <p:txBody>
          <a:bodyPr/>
          <a:lstStyle>
            <a:lvl1pPr fontAlgn="auto">
              <a:spcBef>
                <a:spcPts val="0"/>
              </a:spcBef>
              <a:spcAft>
                <a:spcPts val="0"/>
              </a:spcAft>
              <a:defRPr/>
            </a:lvl1pPr>
          </a:lstStyle>
          <a:p>
            <a:pPr>
              <a:defRPr/>
            </a:pPr>
            <a:r>
              <a:rPr lang="zh-CN" altLang="en-US"/>
              <a:t>第</a:t>
            </a:r>
            <a:fld id="{4FD39480-5706-45AC-9F75-857A67574138}" type="slidenum">
              <a:rPr lang="zh-CN" altLang="en-US"/>
            </a:fld>
            <a:r>
              <a:rPr lang="zh-CN" altLang="en-US"/>
              <a:t>页</a:t>
            </a:r>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Rectangle 5"/>
          <p:cNvSpPr>
            <a:spLocks noGrp="1" noChangeArrowheads="1"/>
          </p:cNvSpPr>
          <p:nvPr>
            <p:ph type="sldNum" sz="quarter" idx="10"/>
          </p:nvPr>
        </p:nvSpPr>
        <p:spPr/>
        <p:txBody>
          <a:bodyPr/>
          <a:lstStyle>
            <a:lvl1pPr fontAlgn="auto">
              <a:spcBef>
                <a:spcPts val="0"/>
              </a:spcBef>
              <a:spcAft>
                <a:spcPts val="0"/>
              </a:spcAft>
              <a:defRPr/>
            </a:lvl1pPr>
          </a:lstStyle>
          <a:p>
            <a:pPr>
              <a:defRPr/>
            </a:pPr>
            <a:r>
              <a:rPr lang="zh-CN" altLang="en-US"/>
              <a:t>第</a:t>
            </a:r>
            <a:fld id="{F196F01B-96F3-4603-B00E-94688913DC0D}" type="slidenum">
              <a:rPr lang="zh-CN" altLang="en-US"/>
            </a:fld>
            <a:r>
              <a:rPr lang="zh-CN" altLang="en-US"/>
              <a:t>页</a:t>
            </a:r>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5"/>
          <p:cNvSpPr>
            <a:spLocks noGrp="1" noChangeArrowheads="1"/>
          </p:cNvSpPr>
          <p:nvPr>
            <p:ph type="sldNum" sz="quarter" idx="10"/>
          </p:nvPr>
        </p:nvSpPr>
        <p:spPr/>
        <p:txBody>
          <a:bodyPr/>
          <a:lstStyle>
            <a:lvl1pPr fontAlgn="auto">
              <a:spcBef>
                <a:spcPts val="0"/>
              </a:spcBef>
              <a:spcAft>
                <a:spcPts val="0"/>
              </a:spcAft>
              <a:defRPr/>
            </a:lvl1pPr>
          </a:lstStyle>
          <a:p>
            <a:pPr>
              <a:defRPr/>
            </a:pPr>
            <a:r>
              <a:rPr lang="zh-CN" altLang="en-US"/>
              <a:t>第</a:t>
            </a:r>
            <a:fld id="{B952095C-C541-41B4-B68A-7616364A422B}" type="slidenum">
              <a:rPr lang="zh-CN" altLang="en-US"/>
            </a:fld>
            <a:r>
              <a:rPr lang="zh-CN" altLang="en-US"/>
              <a:t>页</a:t>
            </a:r>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650818" y="457200"/>
            <a:ext cx="2626783" cy="56388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68351" y="457200"/>
            <a:ext cx="7679267" cy="56388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5"/>
          <p:cNvSpPr>
            <a:spLocks noGrp="1" noChangeArrowheads="1"/>
          </p:cNvSpPr>
          <p:nvPr>
            <p:ph type="sldNum" sz="quarter" idx="10"/>
          </p:nvPr>
        </p:nvSpPr>
        <p:spPr/>
        <p:txBody>
          <a:bodyPr/>
          <a:lstStyle>
            <a:lvl1pPr fontAlgn="auto">
              <a:spcBef>
                <a:spcPts val="0"/>
              </a:spcBef>
              <a:spcAft>
                <a:spcPts val="0"/>
              </a:spcAft>
              <a:defRPr/>
            </a:lvl1pPr>
          </a:lstStyle>
          <a:p>
            <a:pPr>
              <a:defRPr/>
            </a:pPr>
            <a:r>
              <a:rPr lang="zh-CN" altLang="en-US"/>
              <a:t>第</a:t>
            </a:r>
            <a:fld id="{5516967F-E8B5-4A02-B3EA-18A0AE24E3BF}" type="slidenum">
              <a:rPr lang="zh-CN" altLang="en-US"/>
            </a:fld>
            <a:r>
              <a:rPr lang="zh-CN" altLang="en-US"/>
              <a:t>页</a:t>
            </a:r>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chart" preserve="1">
  <p:cSld name="标题和图表">
    <p:spTree>
      <p:nvGrpSpPr>
        <p:cNvPr id="1" name=""/>
        <p:cNvGrpSpPr/>
        <p:nvPr/>
      </p:nvGrpSpPr>
      <p:grpSpPr>
        <a:xfrm>
          <a:off x="0" y="0"/>
          <a:ext cx="0" cy="0"/>
          <a:chOff x="0" y="0"/>
          <a:chExt cx="0" cy="0"/>
        </a:xfrm>
      </p:grpSpPr>
      <p:sp>
        <p:nvSpPr>
          <p:cNvPr id="2" name="标题 1"/>
          <p:cNvSpPr>
            <a:spLocks noGrp="1"/>
          </p:cNvSpPr>
          <p:nvPr>
            <p:ph type="title"/>
          </p:nvPr>
        </p:nvSpPr>
        <p:spPr>
          <a:xfrm>
            <a:off x="768352" y="457200"/>
            <a:ext cx="10509249" cy="685800"/>
          </a:xfrm>
        </p:spPr>
        <p:txBody>
          <a:bodyPr/>
          <a:lstStyle/>
          <a:p>
            <a:r>
              <a:rPr lang="zh-CN" altLang="en-US" smtClean="0"/>
              <a:t>单击此处编辑母版标题样式</a:t>
            </a:r>
            <a:endParaRPr lang="zh-CN" altLang="en-US"/>
          </a:p>
        </p:txBody>
      </p:sp>
      <p:sp>
        <p:nvSpPr>
          <p:cNvPr id="3" name="图表占位符 2"/>
          <p:cNvSpPr>
            <a:spLocks noGrp="1"/>
          </p:cNvSpPr>
          <p:nvPr>
            <p:ph type="chart" idx="1"/>
          </p:nvPr>
        </p:nvSpPr>
        <p:spPr>
          <a:xfrm>
            <a:off x="914400" y="1981200"/>
            <a:ext cx="10363200" cy="4114800"/>
          </a:xfrm>
        </p:spPr>
        <p:txBody>
          <a:bodyPr/>
          <a:lstStyle/>
          <a:p>
            <a:pPr lvl="0"/>
            <a:endParaRPr lang="zh-CN" altLang="en-US" noProof="0" smtClean="0"/>
          </a:p>
        </p:txBody>
      </p:sp>
      <p:sp>
        <p:nvSpPr>
          <p:cNvPr id="4" name="Rectangle 5"/>
          <p:cNvSpPr>
            <a:spLocks noGrp="1" noChangeArrowheads="1"/>
          </p:cNvSpPr>
          <p:nvPr>
            <p:ph type="sldNum" sz="quarter" idx="10"/>
          </p:nvPr>
        </p:nvSpPr>
        <p:spPr/>
        <p:txBody>
          <a:bodyPr/>
          <a:lstStyle>
            <a:lvl1pPr fontAlgn="auto">
              <a:spcBef>
                <a:spcPts val="0"/>
              </a:spcBef>
              <a:spcAft>
                <a:spcPts val="0"/>
              </a:spcAft>
              <a:defRPr/>
            </a:lvl1pPr>
          </a:lstStyle>
          <a:p>
            <a:pPr>
              <a:defRPr/>
            </a:pPr>
            <a:r>
              <a:rPr lang="zh-CN" altLang="en-US"/>
              <a:t>第</a:t>
            </a:r>
            <a:fld id="{23644B0B-EE73-4585-81D9-736DAB9771A1}" type="slidenum">
              <a:rPr lang="zh-CN" altLang="en-US"/>
            </a:fld>
            <a:r>
              <a:rPr lang="zh-CN" altLang="en-US"/>
              <a:t>页</a:t>
            </a:r>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768352" y="457200"/>
            <a:ext cx="10509249" cy="685800"/>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914400" y="1981200"/>
            <a:ext cx="10363200" cy="4114800"/>
          </a:xfrm>
        </p:spPr>
        <p:txBody>
          <a:bodyPr/>
          <a:lstStyle/>
          <a:p>
            <a:pPr lvl="0"/>
            <a:endParaRPr lang="zh-CN" altLang="en-US" noProof="0" smtClean="0"/>
          </a:p>
        </p:txBody>
      </p:sp>
      <p:sp>
        <p:nvSpPr>
          <p:cNvPr id="4" name="Rectangle 5"/>
          <p:cNvSpPr>
            <a:spLocks noGrp="1" noChangeArrowheads="1"/>
          </p:cNvSpPr>
          <p:nvPr>
            <p:ph type="sldNum" sz="quarter" idx="10"/>
          </p:nvPr>
        </p:nvSpPr>
        <p:spPr/>
        <p:txBody>
          <a:bodyPr/>
          <a:lstStyle>
            <a:lvl1pPr fontAlgn="auto">
              <a:spcBef>
                <a:spcPts val="0"/>
              </a:spcBef>
              <a:spcAft>
                <a:spcPts val="0"/>
              </a:spcAft>
              <a:defRPr/>
            </a:lvl1pPr>
          </a:lstStyle>
          <a:p>
            <a:pPr>
              <a:defRPr/>
            </a:pPr>
            <a:r>
              <a:rPr lang="zh-CN" altLang="en-US"/>
              <a:t>第</a:t>
            </a:r>
            <a:fld id="{AF5248A1-B67E-46A0-9C99-F77345BE36E1}" type="slidenum">
              <a:rPr lang="zh-CN" altLang="en-US"/>
            </a:fld>
            <a:r>
              <a:rPr lang="zh-CN" altLang="en-US"/>
              <a:t>页</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3.xml"/><Relationship Id="rId8" Type="http://schemas.openxmlformats.org/officeDocument/2006/relationships/slideLayout" Target="../slideLayouts/slideLayout12.xml"/><Relationship Id="rId7" Type="http://schemas.openxmlformats.org/officeDocument/2006/relationships/slideLayout" Target="../slideLayouts/slideLayout11.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3" Type="http://schemas.openxmlformats.org/officeDocument/2006/relationships/slideLayout" Target="../slideLayouts/slideLayout7.xml"/><Relationship Id="rId2" Type="http://schemas.openxmlformats.org/officeDocument/2006/relationships/slideLayout" Target="../slideLayouts/slideLayout6.xml"/><Relationship Id="rId15" Type="http://schemas.openxmlformats.org/officeDocument/2006/relationships/theme" Target="../theme/theme2.xml"/><Relationship Id="rId14" Type="http://schemas.openxmlformats.org/officeDocument/2006/relationships/image" Target="../media/image2.jpeg"/><Relationship Id="rId13" Type="http://schemas.openxmlformats.org/officeDocument/2006/relationships/slideLayout" Target="../slideLayouts/slideLayout17.xml"/><Relationship Id="rId12" Type="http://schemas.openxmlformats.org/officeDocument/2006/relationships/slideLayout" Target="../slideLayouts/slideLayout16.xml"/><Relationship Id="rId11" Type="http://schemas.openxmlformats.org/officeDocument/2006/relationships/slideLayout" Target="../slideLayouts/slideLayout15.xml"/><Relationship Id="rId10" Type="http://schemas.openxmlformats.org/officeDocument/2006/relationships/slideLayout" Target="../slideLayouts/slideLayout14.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6.xml"/><Relationship Id="rId8" Type="http://schemas.openxmlformats.org/officeDocument/2006/relationships/slideLayout" Target="../slideLayouts/slideLayout25.xml"/><Relationship Id="rId7" Type="http://schemas.openxmlformats.org/officeDocument/2006/relationships/slideLayout" Target="../slideLayouts/slideLayout24.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3" Type="http://schemas.openxmlformats.org/officeDocument/2006/relationships/slideLayout" Target="../slideLayouts/slideLayout20.xml"/><Relationship Id="rId2" Type="http://schemas.openxmlformats.org/officeDocument/2006/relationships/slideLayout" Target="../slideLayouts/slideLayout19.xml"/><Relationship Id="rId15" Type="http://schemas.openxmlformats.org/officeDocument/2006/relationships/theme" Target="../theme/theme3.xml"/><Relationship Id="rId14" Type="http://schemas.openxmlformats.org/officeDocument/2006/relationships/image" Target="../media/image2.jpeg"/><Relationship Id="rId13" Type="http://schemas.openxmlformats.org/officeDocument/2006/relationships/slideLayout" Target="../slideLayouts/slideLayout30.xml"/><Relationship Id="rId12" Type="http://schemas.openxmlformats.org/officeDocument/2006/relationships/slideLayout" Target="../slideLayouts/slideLayout29.xml"/><Relationship Id="rId11" Type="http://schemas.openxmlformats.org/officeDocument/2006/relationships/slideLayout" Target="../slideLayouts/slideLayout28.xml"/><Relationship Id="rId10" Type="http://schemas.openxmlformats.org/officeDocument/2006/relationships/slideLayout" Target="../slideLayouts/slideLayout27.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4F8FD"/>
        </a:solidFill>
        <a:effectLst/>
      </p:bgPr>
    </p:bg>
    <p:spTree>
      <p:nvGrpSpPr>
        <p:cNvPr id="1" name=""/>
        <p:cNvGrpSpPr/>
        <p:nvPr/>
      </p:nvGrpSpPr>
      <p:grpSpPr>
        <a:xfrm>
          <a:off x="0" y="0"/>
          <a:ext cx="0" cy="0"/>
          <a:chOff x="0" y="0"/>
          <a:chExt cx="0" cy="0"/>
        </a:xfrm>
      </p:grpSpPr>
      <p:grpSp>
        <p:nvGrpSpPr>
          <p:cNvPr id="1026" name="Group 6"/>
          <p:cNvGrpSpPr/>
          <p:nvPr userDrawn="1"/>
        </p:nvGrpSpPr>
        <p:grpSpPr bwMode="auto">
          <a:xfrm>
            <a:off x="9105900" y="2963863"/>
            <a:ext cx="3036888" cy="3267075"/>
            <a:chOff x="9206969" y="2963333"/>
            <a:chExt cx="2981858" cy="3208867"/>
          </a:xfrm>
        </p:grpSpPr>
        <p:cxnSp>
          <p:nvCxnSpPr>
            <p:cNvPr id="8" name="Straight Connector 7"/>
            <p:cNvCxnSpPr/>
            <p:nvPr/>
          </p:nvCxnSpPr>
          <p:spPr>
            <a:xfrm flipH="1">
              <a:off x="11275409" y="2963333"/>
              <a:ext cx="913418" cy="912141"/>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979"/>
              <a:ext cx="2981858" cy="2981221"/>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1848" y="3284532"/>
              <a:ext cx="1896979" cy="189756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045" y="3131728"/>
              <a:ext cx="1745782" cy="1744762"/>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459" y="3683691"/>
              <a:ext cx="1270368" cy="1269202"/>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1027" name="组合 3"/>
          <p:cNvGrpSpPr/>
          <p:nvPr userDrawn="1"/>
        </p:nvGrpSpPr>
        <p:grpSpPr bwMode="auto">
          <a:xfrm>
            <a:off x="9618663" y="4656138"/>
            <a:ext cx="1925637" cy="1495425"/>
            <a:chOff x="9152477" y="5272543"/>
            <a:chExt cx="785152" cy="609631"/>
          </a:xfrm>
        </p:grpSpPr>
        <p:sp>
          <p:nvSpPr>
            <p:cNvPr id="37" name="任意多边形 36"/>
            <p:cNvSpPr/>
            <p:nvPr/>
          </p:nvSpPr>
          <p:spPr>
            <a:xfrm flipH="1">
              <a:off x="9397796" y="5273190"/>
              <a:ext cx="176061" cy="12490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9" name="任意多边形 38"/>
            <p:cNvSpPr/>
            <p:nvPr/>
          </p:nvSpPr>
          <p:spPr>
            <a:xfrm flipH="1">
              <a:off x="9491652" y="5398093"/>
              <a:ext cx="176708" cy="12490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0" name="任意多边形 39"/>
            <p:cNvSpPr/>
            <p:nvPr/>
          </p:nvSpPr>
          <p:spPr>
            <a:xfrm flipH="1">
              <a:off x="9318181" y="5399388"/>
              <a:ext cx="176061" cy="125550"/>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2" name="任意多边形 41"/>
            <p:cNvSpPr/>
            <p:nvPr userDrawn="1"/>
          </p:nvSpPr>
          <p:spPr>
            <a:xfrm flipH="1">
              <a:off x="9761568" y="5515230"/>
              <a:ext cx="176061" cy="12490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3" name="任意多边形 42"/>
            <p:cNvSpPr/>
            <p:nvPr/>
          </p:nvSpPr>
          <p:spPr>
            <a:xfrm flipH="1">
              <a:off x="9584213" y="5514583"/>
              <a:ext cx="176708" cy="12490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4" name="任意多边形 43"/>
            <p:cNvSpPr/>
            <p:nvPr/>
          </p:nvSpPr>
          <p:spPr>
            <a:xfrm flipH="1">
              <a:off x="9407506" y="5516525"/>
              <a:ext cx="176061" cy="12490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3" name="任意多边形 62"/>
            <p:cNvSpPr/>
            <p:nvPr/>
          </p:nvSpPr>
          <p:spPr>
            <a:xfrm flipH="1">
              <a:off x="9653473" y="5272543"/>
              <a:ext cx="175413" cy="124256"/>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4" name="任意多边形 63"/>
            <p:cNvSpPr/>
            <p:nvPr/>
          </p:nvSpPr>
          <p:spPr>
            <a:xfrm flipH="1">
              <a:off x="9480648" y="5273837"/>
              <a:ext cx="175413" cy="124256"/>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5" name="任意多边形 64"/>
            <p:cNvSpPr/>
            <p:nvPr/>
          </p:nvSpPr>
          <p:spPr>
            <a:xfrm flipH="1">
              <a:off x="9576446" y="5396799"/>
              <a:ext cx="175413" cy="124903"/>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6" name="任意多边形 65"/>
            <p:cNvSpPr/>
            <p:nvPr/>
          </p:nvSpPr>
          <p:spPr>
            <a:xfrm flipH="1">
              <a:off x="9401680" y="5398093"/>
              <a:ext cx="175413" cy="124256"/>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7" name="任意多边形 66"/>
            <p:cNvSpPr/>
            <p:nvPr/>
          </p:nvSpPr>
          <p:spPr>
            <a:xfrm flipH="1">
              <a:off x="9226267" y="5401329"/>
              <a:ext cx="175413" cy="124256"/>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8" name="任意多边形 67"/>
            <p:cNvSpPr/>
            <p:nvPr/>
          </p:nvSpPr>
          <p:spPr>
            <a:xfrm flipH="1">
              <a:off x="9669655" y="5516525"/>
              <a:ext cx="175413" cy="124256"/>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9" name="任意多边形 68"/>
            <p:cNvSpPr/>
            <p:nvPr/>
          </p:nvSpPr>
          <p:spPr>
            <a:xfrm flipH="1">
              <a:off x="9492299" y="5516525"/>
              <a:ext cx="175413" cy="124256"/>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0" name="任意多边形 69"/>
            <p:cNvSpPr/>
            <p:nvPr/>
          </p:nvSpPr>
          <p:spPr>
            <a:xfrm flipH="1">
              <a:off x="9313650" y="5519761"/>
              <a:ext cx="174766" cy="124256"/>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1" name="任意多边形 70"/>
            <p:cNvSpPr/>
            <p:nvPr/>
          </p:nvSpPr>
          <p:spPr>
            <a:xfrm flipH="1">
              <a:off x="9762216" y="5636251"/>
              <a:ext cx="175413" cy="124256"/>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2" name="任意多边形 71"/>
            <p:cNvSpPr/>
            <p:nvPr/>
          </p:nvSpPr>
          <p:spPr>
            <a:xfrm flipH="1">
              <a:off x="9584213" y="5638839"/>
              <a:ext cx="175413" cy="124256"/>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3" name="任意多边形 72"/>
            <p:cNvSpPr/>
            <p:nvPr/>
          </p:nvSpPr>
          <p:spPr>
            <a:xfrm flipH="1">
              <a:off x="9501361" y="5640134"/>
              <a:ext cx="176061" cy="12490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4" name="任意多边形 73"/>
            <p:cNvSpPr/>
            <p:nvPr/>
          </p:nvSpPr>
          <p:spPr>
            <a:xfrm flipH="1">
              <a:off x="9676775" y="5757918"/>
              <a:ext cx="175413" cy="124256"/>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5" name="任意多边形 74"/>
            <p:cNvSpPr/>
            <p:nvPr/>
          </p:nvSpPr>
          <p:spPr>
            <a:xfrm flipH="1">
              <a:off x="9407506" y="5642075"/>
              <a:ext cx="175413" cy="124256"/>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2" name="任意多边形 81"/>
            <p:cNvSpPr/>
            <p:nvPr/>
          </p:nvSpPr>
          <p:spPr>
            <a:xfrm flipH="1">
              <a:off x="9236624" y="5520408"/>
              <a:ext cx="176061" cy="12490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3" name="任意多边形 82"/>
            <p:cNvSpPr/>
            <p:nvPr/>
          </p:nvSpPr>
          <p:spPr>
            <a:xfrm flipH="1">
              <a:off x="9152477" y="5644017"/>
              <a:ext cx="176061" cy="12490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5" name="任意多边形 114"/>
            <p:cNvSpPr/>
            <p:nvPr/>
          </p:nvSpPr>
          <p:spPr>
            <a:xfrm flipH="1">
              <a:off x="9316886" y="5640134"/>
              <a:ext cx="176708" cy="12490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cxnSp>
        <p:nvCxnSpPr>
          <p:cNvPr id="14" name="Straight Connector 15"/>
          <p:cNvCxnSpPr/>
          <p:nvPr userDrawn="1"/>
        </p:nvCxnSpPr>
        <p:spPr>
          <a:xfrm flipH="1">
            <a:off x="8228013" y="7938"/>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6"/>
          <p:cNvCxnSpPr/>
          <p:nvPr userDrawn="1"/>
        </p:nvCxnSpPr>
        <p:spPr>
          <a:xfrm flipH="1">
            <a:off x="6108700" y="92075"/>
            <a:ext cx="6080125" cy="608012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8"/>
          <p:cNvCxnSpPr/>
          <p:nvPr userDrawn="1"/>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20"/>
          <p:cNvCxnSpPr/>
          <p:nvPr userDrawn="1"/>
        </p:nvCxnSpPr>
        <p:spPr>
          <a:xfrm flipH="1">
            <a:off x="7335838" y="31750"/>
            <a:ext cx="4852987" cy="4852988"/>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22"/>
          <p:cNvCxnSpPr/>
          <p:nvPr userDrawn="1"/>
        </p:nvCxnSpPr>
        <p:spPr>
          <a:xfrm flipH="1">
            <a:off x="7845425" y="609600"/>
            <a:ext cx="4343400" cy="434340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矩形 2"/>
          <p:cNvSpPr/>
          <p:nvPr userDrawn="1"/>
        </p:nvSpPr>
        <p:spPr>
          <a:xfrm>
            <a:off x="25400" y="-1588"/>
            <a:ext cx="12169775" cy="6858001"/>
          </a:xfrm>
          <a:prstGeom prst="rect">
            <a:avLst/>
          </a:prstGeom>
          <a:solidFill>
            <a:schemeClr val="tx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algn="ctr" fontAlgn="auto">
              <a:spcBef>
                <a:spcPts val="0"/>
              </a:spcBef>
              <a:spcAft>
                <a:spcPts val="0"/>
              </a:spcAft>
              <a:buFont typeface="Wingdings" panose="05000000000000000000" pitchFamily="2" charset="2"/>
              <a:buChar char="l"/>
              <a:defRPr/>
            </a:pPr>
            <a:endParaRPr lang="zh-CN" altLang="en-US" sz="3200" dirty="0">
              <a:latin typeface="华文琥珀" panose="02010800040101010101" pitchFamily="2" charset="-122"/>
              <a:ea typeface="华文琥珀" panose="02010800040101010101" pitchFamily="2" charset="-122"/>
            </a:endParaRPr>
          </a:p>
        </p:txBody>
      </p:sp>
      <p:sp>
        <p:nvSpPr>
          <p:cNvPr id="5" name="任意多边形 4"/>
          <p:cNvSpPr/>
          <p:nvPr userDrawn="1"/>
        </p:nvSpPr>
        <p:spPr>
          <a:xfrm>
            <a:off x="9583738" y="4629150"/>
            <a:ext cx="1968500" cy="1517650"/>
          </a:xfrm>
          <a:custGeom>
            <a:avLst/>
            <a:gdLst>
              <a:gd name="connsiteX0" fmla="*/ 578735 w 1886674"/>
              <a:gd name="connsiteY0" fmla="*/ 277793 h 1481560"/>
              <a:gd name="connsiteX1" fmla="*/ 775504 w 1886674"/>
              <a:gd name="connsiteY1" fmla="*/ 23150 h 1481560"/>
              <a:gd name="connsiteX2" fmla="*/ 1597307 w 1886674"/>
              <a:gd name="connsiteY2" fmla="*/ 0 h 1481560"/>
              <a:gd name="connsiteX3" fmla="*/ 1238492 w 1886674"/>
              <a:gd name="connsiteY3" fmla="*/ 590309 h 1481560"/>
              <a:gd name="connsiteX4" fmla="*/ 1666755 w 1886674"/>
              <a:gd name="connsiteY4" fmla="*/ 567160 h 1481560"/>
              <a:gd name="connsiteX5" fmla="*/ 1886674 w 1886674"/>
              <a:gd name="connsiteY5" fmla="*/ 891251 h 1481560"/>
              <a:gd name="connsiteX6" fmla="*/ 1446836 w 1886674"/>
              <a:gd name="connsiteY6" fmla="*/ 1481560 h 1481560"/>
              <a:gd name="connsiteX7" fmla="*/ 1273216 w 1886674"/>
              <a:gd name="connsiteY7" fmla="*/ 1203767 h 1481560"/>
              <a:gd name="connsiteX8" fmla="*/ 0 w 1886674"/>
              <a:gd name="connsiteY8" fmla="*/ 1203767 h 1481560"/>
              <a:gd name="connsiteX9" fmla="*/ 381965 w 1886674"/>
              <a:gd name="connsiteY9" fmla="*/ 590309 h 1481560"/>
              <a:gd name="connsiteX10" fmla="*/ 185195 w 1886674"/>
              <a:gd name="connsiteY10" fmla="*/ 335666 h 1481560"/>
              <a:gd name="connsiteX11" fmla="*/ 578735 w 1886674"/>
              <a:gd name="connsiteY11" fmla="*/ 277793 h 1481560"/>
              <a:gd name="connsiteX0-1" fmla="*/ 613459 w 1921398"/>
              <a:gd name="connsiteY0-2" fmla="*/ 277793 h 1481560"/>
              <a:gd name="connsiteX1-3" fmla="*/ 810228 w 1921398"/>
              <a:gd name="connsiteY1-4" fmla="*/ 23150 h 1481560"/>
              <a:gd name="connsiteX2-5" fmla="*/ 1632031 w 1921398"/>
              <a:gd name="connsiteY2-6" fmla="*/ 0 h 1481560"/>
              <a:gd name="connsiteX3-7" fmla="*/ 1273216 w 1921398"/>
              <a:gd name="connsiteY3-8" fmla="*/ 590309 h 1481560"/>
              <a:gd name="connsiteX4-9" fmla="*/ 1701479 w 1921398"/>
              <a:gd name="connsiteY4-10" fmla="*/ 567160 h 1481560"/>
              <a:gd name="connsiteX5-11" fmla="*/ 1921398 w 1921398"/>
              <a:gd name="connsiteY5-12" fmla="*/ 891251 h 1481560"/>
              <a:gd name="connsiteX6-13" fmla="*/ 1481560 w 1921398"/>
              <a:gd name="connsiteY6-14" fmla="*/ 1481560 h 1481560"/>
              <a:gd name="connsiteX7-15" fmla="*/ 1307940 w 1921398"/>
              <a:gd name="connsiteY7-16" fmla="*/ 1203767 h 1481560"/>
              <a:gd name="connsiteX8-17" fmla="*/ 0 w 1921398"/>
              <a:gd name="connsiteY8-18" fmla="*/ 1238491 h 1481560"/>
              <a:gd name="connsiteX9-19" fmla="*/ 416689 w 1921398"/>
              <a:gd name="connsiteY9-20" fmla="*/ 590309 h 1481560"/>
              <a:gd name="connsiteX10-21" fmla="*/ 219919 w 1921398"/>
              <a:gd name="connsiteY10-22" fmla="*/ 335666 h 1481560"/>
              <a:gd name="connsiteX11-23" fmla="*/ 613459 w 1921398"/>
              <a:gd name="connsiteY11-24" fmla="*/ 277793 h 1481560"/>
              <a:gd name="connsiteX0-25" fmla="*/ 625033 w 1932972"/>
              <a:gd name="connsiteY0-26" fmla="*/ 277793 h 1481560"/>
              <a:gd name="connsiteX1-27" fmla="*/ 821802 w 1932972"/>
              <a:gd name="connsiteY1-28" fmla="*/ 23150 h 1481560"/>
              <a:gd name="connsiteX2-29" fmla="*/ 1643605 w 1932972"/>
              <a:gd name="connsiteY2-30" fmla="*/ 0 h 1481560"/>
              <a:gd name="connsiteX3-31" fmla="*/ 1284790 w 1932972"/>
              <a:gd name="connsiteY3-32" fmla="*/ 590309 h 1481560"/>
              <a:gd name="connsiteX4-33" fmla="*/ 1713053 w 1932972"/>
              <a:gd name="connsiteY4-34" fmla="*/ 567160 h 1481560"/>
              <a:gd name="connsiteX5-35" fmla="*/ 1932972 w 1932972"/>
              <a:gd name="connsiteY5-36" fmla="*/ 891251 h 1481560"/>
              <a:gd name="connsiteX6-37" fmla="*/ 1493134 w 1932972"/>
              <a:gd name="connsiteY6-38" fmla="*/ 1481560 h 1481560"/>
              <a:gd name="connsiteX7-39" fmla="*/ 1319514 w 1932972"/>
              <a:gd name="connsiteY7-40" fmla="*/ 1203767 h 1481560"/>
              <a:gd name="connsiteX8-41" fmla="*/ 0 w 1932972"/>
              <a:gd name="connsiteY8-42" fmla="*/ 1238491 h 1481560"/>
              <a:gd name="connsiteX9-43" fmla="*/ 428263 w 1932972"/>
              <a:gd name="connsiteY9-44" fmla="*/ 590309 h 1481560"/>
              <a:gd name="connsiteX10-45" fmla="*/ 231493 w 1932972"/>
              <a:gd name="connsiteY10-46" fmla="*/ 335666 h 1481560"/>
              <a:gd name="connsiteX11-47" fmla="*/ 625033 w 1932972"/>
              <a:gd name="connsiteY11-48" fmla="*/ 277793 h 1481560"/>
              <a:gd name="connsiteX0-49" fmla="*/ 636608 w 1944547"/>
              <a:gd name="connsiteY0-50" fmla="*/ 277793 h 1481560"/>
              <a:gd name="connsiteX1-51" fmla="*/ 833377 w 1944547"/>
              <a:gd name="connsiteY1-52" fmla="*/ 23150 h 1481560"/>
              <a:gd name="connsiteX2-53" fmla="*/ 1655180 w 1944547"/>
              <a:gd name="connsiteY2-54" fmla="*/ 0 h 1481560"/>
              <a:gd name="connsiteX3-55" fmla="*/ 1296365 w 1944547"/>
              <a:gd name="connsiteY3-56" fmla="*/ 590309 h 1481560"/>
              <a:gd name="connsiteX4-57" fmla="*/ 1724628 w 1944547"/>
              <a:gd name="connsiteY4-58" fmla="*/ 567160 h 1481560"/>
              <a:gd name="connsiteX5-59" fmla="*/ 1944547 w 1944547"/>
              <a:gd name="connsiteY5-60" fmla="*/ 891251 h 1481560"/>
              <a:gd name="connsiteX6-61" fmla="*/ 1504709 w 1944547"/>
              <a:gd name="connsiteY6-62" fmla="*/ 1481560 h 1481560"/>
              <a:gd name="connsiteX7-63" fmla="*/ 1331089 w 1944547"/>
              <a:gd name="connsiteY7-64" fmla="*/ 1203767 h 1481560"/>
              <a:gd name="connsiteX8-65" fmla="*/ 0 w 1944547"/>
              <a:gd name="connsiteY8-66" fmla="*/ 1226916 h 1481560"/>
              <a:gd name="connsiteX9-67" fmla="*/ 439838 w 1944547"/>
              <a:gd name="connsiteY9-68" fmla="*/ 590309 h 1481560"/>
              <a:gd name="connsiteX10-69" fmla="*/ 243068 w 1944547"/>
              <a:gd name="connsiteY10-70" fmla="*/ 335666 h 1481560"/>
              <a:gd name="connsiteX11-71" fmla="*/ 636608 w 1944547"/>
              <a:gd name="connsiteY11-72" fmla="*/ 277793 h 1481560"/>
              <a:gd name="connsiteX0-73" fmla="*/ 659757 w 1967696"/>
              <a:gd name="connsiteY0-74" fmla="*/ 277793 h 1481560"/>
              <a:gd name="connsiteX1-75" fmla="*/ 856526 w 1967696"/>
              <a:gd name="connsiteY1-76" fmla="*/ 23150 h 1481560"/>
              <a:gd name="connsiteX2-77" fmla="*/ 1678329 w 1967696"/>
              <a:gd name="connsiteY2-78" fmla="*/ 0 h 1481560"/>
              <a:gd name="connsiteX3-79" fmla="*/ 1319514 w 1967696"/>
              <a:gd name="connsiteY3-80" fmla="*/ 590309 h 1481560"/>
              <a:gd name="connsiteX4-81" fmla="*/ 1747777 w 1967696"/>
              <a:gd name="connsiteY4-82" fmla="*/ 567160 h 1481560"/>
              <a:gd name="connsiteX5-83" fmla="*/ 1967696 w 1967696"/>
              <a:gd name="connsiteY5-84" fmla="*/ 891251 h 1481560"/>
              <a:gd name="connsiteX6-85" fmla="*/ 1527858 w 1967696"/>
              <a:gd name="connsiteY6-86" fmla="*/ 1481560 h 1481560"/>
              <a:gd name="connsiteX7-87" fmla="*/ 1354238 w 1967696"/>
              <a:gd name="connsiteY7-88" fmla="*/ 1203767 h 1481560"/>
              <a:gd name="connsiteX8-89" fmla="*/ 0 w 1967696"/>
              <a:gd name="connsiteY8-90" fmla="*/ 1238491 h 1481560"/>
              <a:gd name="connsiteX9-91" fmla="*/ 462987 w 1967696"/>
              <a:gd name="connsiteY9-92" fmla="*/ 590309 h 1481560"/>
              <a:gd name="connsiteX10-93" fmla="*/ 266217 w 1967696"/>
              <a:gd name="connsiteY10-94" fmla="*/ 335666 h 1481560"/>
              <a:gd name="connsiteX11-95" fmla="*/ 659757 w 1967696"/>
              <a:gd name="connsiteY11-96" fmla="*/ 277793 h 1481560"/>
              <a:gd name="connsiteX0-97" fmla="*/ 636607 w 1944546"/>
              <a:gd name="connsiteY0-98" fmla="*/ 277793 h 1481560"/>
              <a:gd name="connsiteX1-99" fmla="*/ 833376 w 1944546"/>
              <a:gd name="connsiteY1-100" fmla="*/ 23150 h 1481560"/>
              <a:gd name="connsiteX2-101" fmla="*/ 1655179 w 1944546"/>
              <a:gd name="connsiteY2-102" fmla="*/ 0 h 1481560"/>
              <a:gd name="connsiteX3-103" fmla="*/ 1296364 w 1944546"/>
              <a:gd name="connsiteY3-104" fmla="*/ 590309 h 1481560"/>
              <a:gd name="connsiteX4-105" fmla="*/ 1724627 w 1944546"/>
              <a:gd name="connsiteY4-106" fmla="*/ 567160 h 1481560"/>
              <a:gd name="connsiteX5-107" fmla="*/ 1944546 w 1944546"/>
              <a:gd name="connsiteY5-108" fmla="*/ 891251 h 1481560"/>
              <a:gd name="connsiteX6-109" fmla="*/ 1504708 w 1944546"/>
              <a:gd name="connsiteY6-110" fmla="*/ 1481560 h 1481560"/>
              <a:gd name="connsiteX7-111" fmla="*/ 1331088 w 1944546"/>
              <a:gd name="connsiteY7-112" fmla="*/ 1203767 h 1481560"/>
              <a:gd name="connsiteX8-113" fmla="*/ 0 w 1944546"/>
              <a:gd name="connsiteY8-114" fmla="*/ 1215342 h 1481560"/>
              <a:gd name="connsiteX9-115" fmla="*/ 439837 w 1944546"/>
              <a:gd name="connsiteY9-116" fmla="*/ 590309 h 1481560"/>
              <a:gd name="connsiteX10-117" fmla="*/ 243067 w 1944546"/>
              <a:gd name="connsiteY10-118" fmla="*/ 335666 h 1481560"/>
              <a:gd name="connsiteX11-119" fmla="*/ 636607 w 1944546"/>
              <a:gd name="connsiteY11-120" fmla="*/ 277793 h 1481560"/>
              <a:gd name="connsiteX0-121" fmla="*/ 636607 w 1944546"/>
              <a:gd name="connsiteY0-122" fmla="*/ 277793 h 1481560"/>
              <a:gd name="connsiteX1-123" fmla="*/ 833376 w 1944546"/>
              <a:gd name="connsiteY1-124" fmla="*/ 23150 h 1481560"/>
              <a:gd name="connsiteX2-125" fmla="*/ 1655179 w 1944546"/>
              <a:gd name="connsiteY2-126" fmla="*/ 0 h 1481560"/>
              <a:gd name="connsiteX3-127" fmla="*/ 1296364 w 1944546"/>
              <a:gd name="connsiteY3-128" fmla="*/ 590309 h 1481560"/>
              <a:gd name="connsiteX4-129" fmla="*/ 1724627 w 1944546"/>
              <a:gd name="connsiteY4-130" fmla="*/ 567160 h 1481560"/>
              <a:gd name="connsiteX5-131" fmla="*/ 1944546 w 1944546"/>
              <a:gd name="connsiteY5-132" fmla="*/ 891251 h 1481560"/>
              <a:gd name="connsiteX6-133" fmla="*/ 1504708 w 1944546"/>
              <a:gd name="connsiteY6-134" fmla="*/ 1481560 h 1481560"/>
              <a:gd name="connsiteX7-135" fmla="*/ 1331088 w 1944546"/>
              <a:gd name="connsiteY7-136" fmla="*/ 1203767 h 1481560"/>
              <a:gd name="connsiteX8-137" fmla="*/ 0 w 1944546"/>
              <a:gd name="connsiteY8-138" fmla="*/ 1215342 h 1481560"/>
              <a:gd name="connsiteX9-139" fmla="*/ 439837 w 1944546"/>
              <a:gd name="connsiteY9-140" fmla="*/ 590309 h 1481560"/>
              <a:gd name="connsiteX10-141" fmla="*/ 196768 w 1944546"/>
              <a:gd name="connsiteY10-142" fmla="*/ 289367 h 1481560"/>
              <a:gd name="connsiteX11-143" fmla="*/ 636607 w 1944546"/>
              <a:gd name="connsiteY11-144" fmla="*/ 277793 h 1481560"/>
              <a:gd name="connsiteX0-145" fmla="*/ 636607 w 1944546"/>
              <a:gd name="connsiteY0-146" fmla="*/ 312517 h 1516284"/>
              <a:gd name="connsiteX1-147" fmla="*/ 833376 w 1944546"/>
              <a:gd name="connsiteY1-148" fmla="*/ 57874 h 1516284"/>
              <a:gd name="connsiteX2-149" fmla="*/ 1678328 w 1944546"/>
              <a:gd name="connsiteY2-150" fmla="*/ 0 h 1516284"/>
              <a:gd name="connsiteX3-151" fmla="*/ 1296364 w 1944546"/>
              <a:gd name="connsiteY3-152" fmla="*/ 625033 h 1516284"/>
              <a:gd name="connsiteX4-153" fmla="*/ 1724627 w 1944546"/>
              <a:gd name="connsiteY4-154" fmla="*/ 601884 h 1516284"/>
              <a:gd name="connsiteX5-155" fmla="*/ 1944546 w 1944546"/>
              <a:gd name="connsiteY5-156" fmla="*/ 925975 h 1516284"/>
              <a:gd name="connsiteX6-157" fmla="*/ 1504708 w 1944546"/>
              <a:gd name="connsiteY6-158" fmla="*/ 1516284 h 1516284"/>
              <a:gd name="connsiteX7-159" fmla="*/ 1331088 w 1944546"/>
              <a:gd name="connsiteY7-160" fmla="*/ 1238491 h 1516284"/>
              <a:gd name="connsiteX8-161" fmla="*/ 0 w 1944546"/>
              <a:gd name="connsiteY8-162" fmla="*/ 1250066 h 1516284"/>
              <a:gd name="connsiteX9-163" fmla="*/ 439837 w 1944546"/>
              <a:gd name="connsiteY9-164" fmla="*/ 625033 h 1516284"/>
              <a:gd name="connsiteX10-165" fmla="*/ 196768 w 1944546"/>
              <a:gd name="connsiteY10-166" fmla="*/ 324091 h 1516284"/>
              <a:gd name="connsiteX11-167" fmla="*/ 636607 w 1944546"/>
              <a:gd name="connsiteY11-168" fmla="*/ 312517 h 1516284"/>
              <a:gd name="connsiteX0-169" fmla="*/ 636607 w 1944546"/>
              <a:gd name="connsiteY0-170" fmla="*/ 312517 h 1516284"/>
              <a:gd name="connsiteX1-171" fmla="*/ 798652 w 1944546"/>
              <a:gd name="connsiteY1-172" fmla="*/ 23150 h 1516284"/>
              <a:gd name="connsiteX2-173" fmla="*/ 1678328 w 1944546"/>
              <a:gd name="connsiteY2-174" fmla="*/ 0 h 1516284"/>
              <a:gd name="connsiteX3-175" fmla="*/ 1296364 w 1944546"/>
              <a:gd name="connsiteY3-176" fmla="*/ 625033 h 1516284"/>
              <a:gd name="connsiteX4-177" fmla="*/ 1724627 w 1944546"/>
              <a:gd name="connsiteY4-178" fmla="*/ 601884 h 1516284"/>
              <a:gd name="connsiteX5-179" fmla="*/ 1944546 w 1944546"/>
              <a:gd name="connsiteY5-180" fmla="*/ 925975 h 1516284"/>
              <a:gd name="connsiteX6-181" fmla="*/ 1504708 w 1944546"/>
              <a:gd name="connsiteY6-182" fmla="*/ 1516284 h 1516284"/>
              <a:gd name="connsiteX7-183" fmla="*/ 1331088 w 1944546"/>
              <a:gd name="connsiteY7-184" fmla="*/ 1238491 h 1516284"/>
              <a:gd name="connsiteX8-185" fmla="*/ 0 w 1944546"/>
              <a:gd name="connsiteY8-186" fmla="*/ 1250066 h 1516284"/>
              <a:gd name="connsiteX9-187" fmla="*/ 439837 w 1944546"/>
              <a:gd name="connsiteY9-188" fmla="*/ 625033 h 1516284"/>
              <a:gd name="connsiteX10-189" fmla="*/ 196768 w 1944546"/>
              <a:gd name="connsiteY10-190" fmla="*/ 324091 h 1516284"/>
              <a:gd name="connsiteX11-191" fmla="*/ 636607 w 1944546"/>
              <a:gd name="connsiteY11-192" fmla="*/ 312517 h 1516284"/>
              <a:gd name="connsiteX0-193" fmla="*/ 636607 w 1944546"/>
              <a:gd name="connsiteY0-194" fmla="*/ 324091 h 1527858"/>
              <a:gd name="connsiteX1-195" fmla="*/ 798652 w 1944546"/>
              <a:gd name="connsiteY1-196" fmla="*/ 34724 h 1527858"/>
              <a:gd name="connsiteX2-197" fmla="*/ 1701477 w 1944546"/>
              <a:gd name="connsiteY2-198" fmla="*/ 0 h 1527858"/>
              <a:gd name="connsiteX3-199" fmla="*/ 1296364 w 1944546"/>
              <a:gd name="connsiteY3-200" fmla="*/ 636607 h 1527858"/>
              <a:gd name="connsiteX4-201" fmla="*/ 1724627 w 1944546"/>
              <a:gd name="connsiteY4-202" fmla="*/ 613458 h 1527858"/>
              <a:gd name="connsiteX5-203" fmla="*/ 1944546 w 1944546"/>
              <a:gd name="connsiteY5-204" fmla="*/ 937549 h 1527858"/>
              <a:gd name="connsiteX6-205" fmla="*/ 1504708 w 1944546"/>
              <a:gd name="connsiteY6-206" fmla="*/ 1527858 h 1527858"/>
              <a:gd name="connsiteX7-207" fmla="*/ 1331088 w 1944546"/>
              <a:gd name="connsiteY7-208" fmla="*/ 1250065 h 1527858"/>
              <a:gd name="connsiteX8-209" fmla="*/ 0 w 1944546"/>
              <a:gd name="connsiteY8-210" fmla="*/ 1261640 h 1527858"/>
              <a:gd name="connsiteX9-211" fmla="*/ 439837 w 1944546"/>
              <a:gd name="connsiteY9-212" fmla="*/ 636607 h 1527858"/>
              <a:gd name="connsiteX10-213" fmla="*/ 196768 w 1944546"/>
              <a:gd name="connsiteY10-214" fmla="*/ 335665 h 1527858"/>
              <a:gd name="connsiteX11-215" fmla="*/ 636607 w 1944546"/>
              <a:gd name="connsiteY11-216" fmla="*/ 324091 h 1527858"/>
              <a:gd name="connsiteX0-217" fmla="*/ 636607 w 1967695"/>
              <a:gd name="connsiteY0-218" fmla="*/ 324091 h 1527858"/>
              <a:gd name="connsiteX1-219" fmla="*/ 798652 w 1967695"/>
              <a:gd name="connsiteY1-220" fmla="*/ 34724 h 1527858"/>
              <a:gd name="connsiteX2-221" fmla="*/ 1701477 w 1967695"/>
              <a:gd name="connsiteY2-222" fmla="*/ 0 h 1527858"/>
              <a:gd name="connsiteX3-223" fmla="*/ 1296364 w 1967695"/>
              <a:gd name="connsiteY3-224" fmla="*/ 636607 h 1527858"/>
              <a:gd name="connsiteX4-225" fmla="*/ 1724627 w 1967695"/>
              <a:gd name="connsiteY4-226" fmla="*/ 613458 h 1527858"/>
              <a:gd name="connsiteX5-227" fmla="*/ 1967695 w 1967695"/>
              <a:gd name="connsiteY5-228" fmla="*/ 937549 h 1527858"/>
              <a:gd name="connsiteX6-229" fmla="*/ 1504708 w 1967695"/>
              <a:gd name="connsiteY6-230" fmla="*/ 1527858 h 1527858"/>
              <a:gd name="connsiteX7-231" fmla="*/ 1331088 w 1967695"/>
              <a:gd name="connsiteY7-232" fmla="*/ 1250065 h 1527858"/>
              <a:gd name="connsiteX8-233" fmla="*/ 0 w 1967695"/>
              <a:gd name="connsiteY8-234" fmla="*/ 1261640 h 1527858"/>
              <a:gd name="connsiteX9-235" fmla="*/ 439837 w 1967695"/>
              <a:gd name="connsiteY9-236" fmla="*/ 636607 h 1527858"/>
              <a:gd name="connsiteX10-237" fmla="*/ 196768 w 1967695"/>
              <a:gd name="connsiteY10-238" fmla="*/ 335665 h 1527858"/>
              <a:gd name="connsiteX11-239" fmla="*/ 636607 w 1967695"/>
              <a:gd name="connsiteY11-240" fmla="*/ 324091 h 1527858"/>
              <a:gd name="connsiteX0-241" fmla="*/ 636607 w 1967695"/>
              <a:gd name="connsiteY0-242" fmla="*/ 324091 h 1516284"/>
              <a:gd name="connsiteX1-243" fmla="*/ 798652 w 1967695"/>
              <a:gd name="connsiteY1-244" fmla="*/ 34724 h 1516284"/>
              <a:gd name="connsiteX2-245" fmla="*/ 1701477 w 1967695"/>
              <a:gd name="connsiteY2-246" fmla="*/ 0 h 1516284"/>
              <a:gd name="connsiteX3-247" fmla="*/ 1296364 w 1967695"/>
              <a:gd name="connsiteY3-248" fmla="*/ 636607 h 1516284"/>
              <a:gd name="connsiteX4-249" fmla="*/ 1724627 w 1967695"/>
              <a:gd name="connsiteY4-250" fmla="*/ 613458 h 1516284"/>
              <a:gd name="connsiteX5-251" fmla="*/ 1967695 w 1967695"/>
              <a:gd name="connsiteY5-252" fmla="*/ 937549 h 1516284"/>
              <a:gd name="connsiteX6-253" fmla="*/ 1551006 w 1967695"/>
              <a:gd name="connsiteY6-254" fmla="*/ 1516284 h 1516284"/>
              <a:gd name="connsiteX7-255" fmla="*/ 1331088 w 1967695"/>
              <a:gd name="connsiteY7-256" fmla="*/ 1250065 h 1516284"/>
              <a:gd name="connsiteX8-257" fmla="*/ 0 w 1967695"/>
              <a:gd name="connsiteY8-258" fmla="*/ 1261640 h 1516284"/>
              <a:gd name="connsiteX9-259" fmla="*/ 439837 w 1967695"/>
              <a:gd name="connsiteY9-260" fmla="*/ 636607 h 1516284"/>
              <a:gd name="connsiteX10-261" fmla="*/ 196768 w 1967695"/>
              <a:gd name="connsiteY10-262" fmla="*/ 335665 h 1516284"/>
              <a:gd name="connsiteX11-263" fmla="*/ 636607 w 1967695"/>
              <a:gd name="connsiteY11-264" fmla="*/ 324091 h 1516284"/>
              <a:gd name="connsiteX0-265" fmla="*/ 636607 w 1967695"/>
              <a:gd name="connsiteY0-266" fmla="*/ 324091 h 1516284"/>
              <a:gd name="connsiteX1-267" fmla="*/ 798652 w 1967695"/>
              <a:gd name="connsiteY1-268" fmla="*/ 34724 h 1516284"/>
              <a:gd name="connsiteX2-269" fmla="*/ 1701477 w 1967695"/>
              <a:gd name="connsiteY2-270" fmla="*/ 0 h 1516284"/>
              <a:gd name="connsiteX3-271" fmla="*/ 1296364 w 1967695"/>
              <a:gd name="connsiteY3-272" fmla="*/ 636607 h 1516284"/>
              <a:gd name="connsiteX4-273" fmla="*/ 1724627 w 1967695"/>
              <a:gd name="connsiteY4-274" fmla="*/ 601883 h 1516284"/>
              <a:gd name="connsiteX5-275" fmla="*/ 1967695 w 1967695"/>
              <a:gd name="connsiteY5-276" fmla="*/ 937549 h 1516284"/>
              <a:gd name="connsiteX6-277" fmla="*/ 1551006 w 1967695"/>
              <a:gd name="connsiteY6-278" fmla="*/ 1516284 h 1516284"/>
              <a:gd name="connsiteX7-279" fmla="*/ 1331088 w 1967695"/>
              <a:gd name="connsiteY7-280" fmla="*/ 1250065 h 1516284"/>
              <a:gd name="connsiteX8-281" fmla="*/ 0 w 1967695"/>
              <a:gd name="connsiteY8-282" fmla="*/ 1261640 h 1516284"/>
              <a:gd name="connsiteX9-283" fmla="*/ 439837 w 1967695"/>
              <a:gd name="connsiteY9-284" fmla="*/ 636607 h 1516284"/>
              <a:gd name="connsiteX10-285" fmla="*/ 196768 w 1967695"/>
              <a:gd name="connsiteY10-286" fmla="*/ 335665 h 1516284"/>
              <a:gd name="connsiteX11-287" fmla="*/ 636607 w 1967695"/>
              <a:gd name="connsiteY11-288" fmla="*/ 324091 h 151628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1967695" h="1516284">
                <a:moveTo>
                  <a:pt x="636607" y="324091"/>
                </a:moveTo>
                <a:lnTo>
                  <a:pt x="798652" y="34724"/>
                </a:lnTo>
                <a:lnTo>
                  <a:pt x="1701477" y="0"/>
                </a:lnTo>
                <a:lnTo>
                  <a:pt x="1296364" y="636607"/>
                </a:lnTo>
                <a:lnTo>
                  <a:pt x="1724627" y="601883"/>
                </a:lnTo>
                <a:lnTo>
                  <a:pt x="1967695" y="937549"/>
                </a:lnTo>
                <a:lnTo>
                  <a:pt x="1551006" y="1516284"/>
                </a:lnTo>
                <a:lnTo>
                  <a:pt x="1331088" y="1250065"/>
                </a:lnTo>
                <a:lnTo>
                  <a:pt x="0" y="1261640"/>
                </a:lnTo>
                <a:lnTo>
                  <a:pt x="439837" y="636607"/>
                </a:lnTo>
                <a:lnTo>
                  <a:pt x="196768" y="335665"/>
                </a:lnTo>
                <a:lnTo>
                  <a:pt x="636607" y="324091"/>
                </a:lnTo>
                <a:close/>
              </a:path>
            </a:pathLst>
          </a:custGeom>
          <a:solidFill>
            <a:schemeClr val="tx1">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algn="ctr" fontAlgn="auto">
              <a:spcBef>
                <a:spcPts val="0"/>
              </a:spcBef>
              <a:spcAft>
                <a:spcPts val="0"/>
              </a:spcAft>
              <a:buFont typeface="Wingdings" panose="05000000000000000000" pitchFamily="2" charset="2"/>
              <a:buChar char="l"/>
              <a:defRPr/>
            </a:pPr>
            <a:endParaRPr lang="zh-CN" altLang="en-US" sz="3200" dirty="0">
              <a:latin typeface="华文琥珀" panose="02010800040101010101" pitchFamily="2" charset="-122"/>
              <a:ea typeface="华文琥珀" panose="02010800040101010101" pitchFamily="2" charset="-122"/>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txStyles>
    <p:titleStyle>
      <a:lvl1pPr algn="l" defTabSz="457200" rtl="0" fontAlgn="base">
        <a:spcBef>
          <a:spcPct val="0"/>
        </a:spcBef>
        <a:spcAft>
          <a:spcPct val="0"/>
        </a:spcAft>
        <a:defRPr sz="3600" kern="1200" cap="all">
          <a:ln w="3175" cmpd="sng">
            <a:noFill/>
          </a:ln>
          <a:solidFill>
            <a:schemeClr val="tx1"/>
          </a:solidFill>
          <a:latin typeface="+mj-lt"/>
          <a:ea typeface="+mj-ea"/>
          <a:cs typeface="幼圆"/>
        </a:defRPr>
      </a:lvl1pPr>
      <a:lvl2pPr algn="l" defTabSz="457200" rtl="0" fontAlgn="base">
        <a:spcBef>
          <a:spcPct val="0"/>
        </a:spcBef>
        <a:spcAft>
          <a:spcPct val="0"/>
        </a:spcAft>
        <a:defRPr sz="3600">
          <a:solidFill>
            <a:schemeClr val="tx1"/>
          </a:solidFill>
          <a:latin typeface="Century Gothic"/>
          <a:ea typeface="幼圆"/>
          <a:cs typeface="幼圆"/>
        </a:defRPr>
      </a:lvl2pPr>
      <a:lvl3pPr algn="l" defTabSz="457200" rtl="0" fontAlgn="base">
        <a:spcBef>
          <a:spcPct val="0"/>
        </a:spcBef>
        <a:spcAft>
          <a:spcPct val="0"/>
        </a:spcAft>
        <a:defRPr sz="3600">
          <a:solidFill>
            <a:schemeClr val="tx1"/>
          </a:solidFill>
          <a:latin typeface="Century Gothic"/>
          <a:ea typeface="幼圆"/>
          <a:cs typeface="幼圆"/>
        </a:defRPr>
      </a:lvl3pPr>
      <a:lvl4pPr algn="l" defTabSz="457200" rtl="0" fontAlgn="base">
        <a:spcBef>
          <a:spcPct val="0"/>
        </a:spcBef>
        <a:spcAft>
          <a:spcPct val="0"/>
        </a:spcAft>
        <a:defRPr sz="3600">
          <a:solidFill>
            <a:schemeClr val="tx1"/>
          </a:solidFill>
          <a:latin typeface="Century Gothic"/>
          <a:ea typeface="幼圆"/>
          <a:cs typeface="幼圆"/>
        </a:defRPr>
      </a:lvl4pPr>
      <a:lvl5pPr algn="l" defTabSz="457200" rtl="0" fontAlgn="base">
        <a:spcBef>
          <a:spcPct val="0"/>
        </a:spcBef>
        <a:spcAft>
          <a:spcPct val="0"/>
        </a:spcAft>
        <a:defRPr sz="3600">
          <a:solidFill>
            <a:schemeClr val="tx1"/>
          </a:solidFill>
          <a:latin typeface="Century Gothic"/>
          <a:ea typeface="幼圆"/>
          <a:cs typeface="幼圆"/>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fontAlgn="base">
        <a:spcBef>
          <a:spcPct val="20000"/>
        </a:spcBef>
        <a:spcAft>
          <a:spcPts val="600"/>
        </a:spcAft>
        <a:buClr>
          <a:schemeClr val="tx1"/>
        </a:buClr>
        <a:buSzPct val="80000"/>
        <a:buFont typeface="Wingdings 3" panose="05040102010807070707" pitchFamily="18" charset="2"/>
        <a:buChar char=""/>
        <a:defRPr sz="2000" kern="1200">
          <a:solidFill>
            <a:srgbClr val="0F496F"/>
          </a:solidFill>
          <a:latin typeface="+mn-lt"/>
          <a:ea typeface="+mn-ea"/>
          <a:cs typeface="幼圆"/>
        </a:defRPr>
      </a:lvl1pPr>
      <a:lvl2pPr marL="742950" indent="-285750" algn="l" defTabSz="457200" rtl="0" fontAlgn="base">
        <a:spcBef>
          <a:spcPct val="20000"/>
        </a:spcBef>
        <a:spcAft>
          <a:spcPts val="600"/>
        </a:spcAft>
        <a:buClr>
          <a:schemeClr val="tx1"/>
        </a:buClr>
        <a:buSzPct val="80000"/>
        <a:buFont typeface="Wingdings 3" panose="05040102010807070707" pitchFamily="18" charset="2"/>
        <a:buChar char=""/>
        <a:defRPr kern="1200">
          <a:solidFill>
            <a:srgbClr val="0F496F"/>
          </a:solidFill>
          <a:latin typeface="+mn-lt"/>
          <a:ea typeface="+mn-ea"/>
          <a:cs typeface="幼圆"/>
        </a:defRPr>
      </a:lvl2pPr>
      <a:lvl3pPr marL="1200150" indent="-285750" algn="l" defTabSz="457200" rtl="0" fontAlgn="base">
        <a:spcBef>
          <a:spcPct val="20000"/>
        </a:spcBef>
        <a:spcAft>
          <a:spcPts val="600"/>
        </a:spcAft>
        <a:buClr>
          <a:schemeClr val="tx1"/>
        </a:buClr>
        <a:buSzPct val="80000"/>
        <a:buFont typeface="Wingdings 3" panose="05040102010807070707" pitchFamily="18" charset="2"/>
        <a:buChar char=""/>
        <a:defRPr sz="1600" kern="1200">
          <a:solidFill>
            <a:srgbClr val="0F496F"/>
          </a:solidFill>
          <a:latin typeface="+mn-lt"/>
          <a:ea typeface="+mn-ea"/>
          <a:cs typeface="幼圆"/>
        </a:defRPr>
      </a:lvl3pPr>
      <a:lvl4pPr marL="1543050" indent="-171450" algn="l" defTabSz="457200" rtl="0" fontAlgn="base">
        <a:spcBef>
          <a:spcPct val="20000"/>
        </a:spcBef>
        <a:spcAft>
          <a:spcPts val="600"/>
        </a:spcAft>
        <a:buClr>
          <a:schemeClr val="tx1"/>
        </a:buClr>
        <a:buSzPct val="80000"/>
        <a:buFont typeface="Wingdings 3" panose="05040102010807070707" pitchFamily="18" charset="2"/>
        <a:buChar char=""/>
        <a:defRPr sz="1400" kern="1200">
          <a:solidFill>
            <a:srgbClr val="0F496F"/>
          </a:solidFill>
          <a:latin typeface="+mn-lt"/>
          <a:ea typeface="+mn-ea"/>
          <a:cs typeface="幼圆"/>
        </a:defRPr>
      </a:lvl4pPr>
      <a:lvl5pPr marL="2000250" indent="-171450" algn="l" defTabSz="457200" rtl="0" fontAlgn="base">
        <a:spcBef>
          <a:spcPct val="20000"/>
        </a:spcBef>
        <a:spcAft>
          <a:spcPts val="600"/>
        </a:spcAft>
        <a:buClr>
          <a:schemeClr val="tx1"/>
        </a:buClr>
        <a:buSzPct val="80000"/>
        <a:buFont typeface="Wingdings 3" panose="05040102010807070707" pitchFamily="18" charset="2"/>
        <a:buChar char=""/>
        <a:defRPr sz="1400" kern="1200">
          <a:solidFill>
            <a:srgbClr val="0F496F"/>
          </a:solidFill>
          <a:latin typeface="+mn-lt"/>
          <a:ea typeface="+mn-ea"/>
          <a:cs typeface="幼圆"/>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768350" y="457200"/>
            <a:ext cx="10509250" cy="685800"/>
          </a:xfrm>
          <a:prstGeom prst="rect">
            <a:avLst/>
          </a:prstGeom>
          <a:noFill/>
          <a:ln w="9525">
            <a:noFill/>
            <a:miter lim="800000"/>
          </a:ln>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6147" name="Rectangle 3"/>
          <p:cNvSpPr>
            <a:spLocks noGrp="1" noChangeArrowheads="1"/>
          </p:cNvSpPr>
          <p:nvPr>
            <p:ph type="body" idx="1"/>
          </p:nvPr>
        </p:nvSpPr>
        <p:spPr bwMode="auto">
          <a:xfrm>
            <a:off x="914400" y="1981200"/>
            <a:ext cx="10363200" cy="4114800"/>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2052" name="Line 4"/>
          <p:cNvSpPr>
            <a:spLocks noChangeShapeType="1"/>
          </p:cNvSpPr>
          <p:nvPr/>
        </p:nvSpPr>
        <p:spPr bwMode="auto">
          <a:xfrm>
            <a:off x="830263" y="1244600"/>
            <a:ext cx="10588625" cy="0"/>
          </a:xfrm>
          <a:prstGeom prst="line">
            <a:avLst/>
          </a:prstGeom>
          <a:noFill/>
          <a:ln w="57150">
            <a:solidFill>
              <a:srgbClr val="0063B0"/>
            </a:solidFill>
            <a:round/>
          </a:ln>
          <a:effectLst/>
        </p:spPr>
        <p:txBody>
          <a:bodyPr lIns="90000" tIns="46800" rIns="90000" bIns="46800"/>
          <a:lstStyle/>
          <a:p>
            <a:pPr>
              <a:defRPr/>
            </a:pPr>
            <a:endParaRPr lang="zh-CN" altLang="en-US">
              <a:solidFill>
                <a:srgbClr val="000000"/>
              </a:solidFill>
              <a:latin typeface="+mn-lt"/>
              <a:ea typeface="+mn-ea"/>
              <a:cs typeface="+mn-cs"/>
            </a:endParaRPr>
          </a:p>
        </p:txBody>
      </p:sp>
      <p:sp>
        <p:nvSpPr>
          <p:cNvPr id="3150853" name="Rectangle 5"/>
          <p:cNvSpPr>
            <a:spLocks noGrp="1" noChangeArrowheads="1"/>
          </p:cNvSpPr>
          <p:nvPr>
            <p:ph type="sldNum" sz="quarter" idx="4"/>
          </p:nvPr>
        </p:nvSpPr>
        <p:spPr bwMode="auto">
          <a:xfrm>
            <a:off x="4940300" y="6629400"/>
            <a:ext cx="1828800" cy="150813"/>
          </a:xfrm>
          <a:prstGeom prst="rect">
            <a:avLst/>
          </a:prstGeom>
          <a:noFill/>
          <a:ln>
            <a:noFill/>
          </a:ln>
          <a:effectLst/>
        </p:spPr>
        <p:txBody>
          <a:bodyPr vert="horz" wrap="square" lIns="0" tIns="0" rIns="0" bIns="0" numCol="1" anchor="t" anchorCtr="0" compatLnSpc="1"/>
          <a:lstStyle>
            <a:lvl1pPr algn="ctr" eaLnBrk="0" hangingPunct="0">
              <a:defRPr kumimoji="1" sz="1000" smtClean="0">
                <a:solidFill>
                  <a:srgbClr val="000000"/>
                </a:solidFill>
                <a:latin typeface="Times New Roman" panose="02020603050405020304" pitchFamily="18" charset="0"/>
                <a:ea typeface="+mn-ea"/>
                <a:cs typeface="+mn-cs"/>
              </a:defRPr>
            </a:lvl1pPr>
          </a:lstStyle>
          <a:p>
            <a:pPr>
              <a:defRPr/>
            </a:pPr>
            <a:r>
              <a:rPr lang="zh-CN" altLang="en-US"/>
              <a:t>第</a:t>
            </a:r>
            <a:fld id="{BEF0C229-9BDE-442E-83F6-E6DE555B34CE}" type="slidenum">
              <a:rPr lang="zh-CN" altLang="en-US"/>
            </a:fld>
            <a:r>
              <a:rPr lang="zh-CN" altLang="en-US"/>
              <a:t>页</a:t>
            </a:r>
            <a:endParaRPr lang="zh-CN" altLang="en-US"/>
          </a:p>
        </p:txBody>
      </p:sp>
      <p:pic>
        <p:nvPicPr>
          <p:cNvPr id="6150" name="Picture 6" descr="英文"/>
          <p:cNvPicPr>
            <a:picLocks noChangeAspect="1" noChangeArrowheads="1"/>
          </p:cNvPicPr>
          <p:nvPr/>
        </p:nvPicPr>
        <p:blipFill>
          <a:blip r:embed="rId14"/>
          <a:srcRect/>
          <a:stretch>
            <a:fillRect/>
          </a:stretch>
        </p:blipFill>
        <p:spPr bwMode="auto">
          <a:xfrm>
            <a:off x="11176000" y="6350000"/>
            <a:ext cx="914400" cy="4318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Lst>
  <p:hf hdr="0" ftr="0" dt="0"/>
  <p:txStyles>
    <p:titleStyle>
      <a:lvl1pPr algn="l" rtl="0" eaLnBrk="0" fontAlgn="base" hangingPunct="0">
        <a:lnSpc>
          <a:spcPct val="93000"/>
        </a:lnSpc>
        <a:spcBef>
          <a:spcPct val="0"/>
        </a:spcBef>
        <a:spcAft>
          <a:spcPct val="0"/>
        </a:spcAft>
        <a:defRPr sz="2000" b="1">
          <a:solidFill>
            <a:schemeClr val="tx2"/>
          </a:solidFill>
          <a:latin typeface="+mj-lt"/>
          <a:ea typeface="+mj-ea"/>
          <a:cs typeface="+mj-cs"/>
        </a:defRPr>
      </a:lvl1pPr>
      <a:lvl2pPr algn="l" rtl="0" eaLnBrk="0" fontAlgn="base" hangingPunct="0">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2pPr>
      <a:lvl3pPr algn="l" rtl="0" eaLnBrk="0" fontAlgn="base" hangingPunct="0">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3pPr>
      <a:lvl4pPr algn="l" rtl="0" eaLnBrk="0" fontAlgn="base" hangingPunct="0">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4pPr>
      <a:lvl5pPr algn="l" rtl="0" eaLnBrk="0" fontAlgn="base" hangingPunct="0">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5pPr>
      <a:lvl6pPr marL="457200" algn="l" rtl="0" fontAlgn="base">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6pPr>
      <a:lvl7pPr marL="914400" algn="l" rtl="0" fontAlgn="base">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7pPr>
      <a:lvl8pPr marL="1371600" algn="l" rtl="0" fontAlgn="base">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8pPr>
      <a:lvl9pPr marL="1828800" algn="l" rtl="0" fontAlgn="base">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9pPr>
    </p:titleStyle>
    <p:bodyStyle>
      <a:lvl1pPr marL="342900" indent="-342900" algn="l" defTabSz="952500" rtl="0" eaLnBrk="0" fontAlgn="base" hangingPunct="0">
        <a:spcBef>
          <a:spcPct val="0"/>
        </a:spcBef>
        <a:spcAft>
          <a:spcPct val="0"/>
        </a:spcAft>
        <a:buChar char="•"/>
        <a:defRPr sz="1700" b="1">
          <a:solidFill>
            <a:schemeClr val="tx1"/>
          </a:solidFill>
          <a:latin typeface="+mn-lt"/>
          <a:ea typeface="+mn-ea"/>
          <a:cs typeface="+mn-cs"/>
        </a:defRPr>
      </a:lvl1pPr>
      <a:lvl2pPr marL="294005" indent="-292100" algn="l" defTabSz="952500" rtl="0" eaLnBrk="0" fontAlgn="base" hangingPunct="0">
        <a:spcBef>
          <a:spcPct val="0"/>
        </a:spcBef>
        <a:spcAft>
          <a:spcPct val="0"/>
        </a:spcAft>
        <a:buChar char="•"/>
        <a:defRPr sz="1700" b="1">
          <a:solidFill>
            <a:schemeClr val="tx1"/>
          </a:solidFill>
          <a:latin typeface="+mn-lt"/>
          <a:ea typeface="+mn-ea"/>
        </a:defRPr>
      </a:lvl2pPr>
      <a:lvl3pPr marL="577850" indent="-282575" algn="l" defTabSz="952500" rtl="0" eaLnBrk="0" fontAlgn="base" hangingPunct="0">
        <a:spcBef>
          <a:spcPct val="0"/>
        </a:spcBef>
        <a:spcAft>
          <a:spcPct val="0"/>
        </a:spcAft>
        <a:buChar char="–"/>
        <a:defRPr sz="1700" b="1">
          <a:solidFill>
            <a:schemeClr val="tx1"/>
          </a:solidFill>
          <a:latin typeface="+mn-lt"/>
          <a:ea typeface="+mn-ea"/>
        </a:defRPr>
      </a:lvl3pPr>
      <a:lvl4pPr marL="871855" indent="-284480" algn="l" defTabSz="952500" rtl="0" eaLnBrk="0" fontAlgn="base" hangingPunct="0">
        <a:spcBef>
          <a:spcPct val="0"/>
        </a:spcBef>
        <a:spcAft>
          <a:spcPct val="0"/>
        </a:spcAft>
        <a:buChar char="-"/>
        <a:defRPr sz="1700" b="1">
          <a:solidFill>
            <a:schemeClr val="tx1"/>
          </a:solidFill>
          <a:latin typeface="+mn-lt"/>
          <a:ea typeface="+mn-ea"/>
        </a:defRPr>
      </a:lvl4pPr>
      <a:lvl5pPr marL="2057400" indent="-228600" algn="l" defTabSz="952500" rtl="0" eaLnBrk="0" fontAlgn="base" hangingPunct="0">
        <a:spcBef>
          <a:spcPct val="20000"/>
        </a:spcBef>
        <a:spcAft>
          <a:spcPct val="0"/>
        </a:spcAft>
        <a:buChar char="»"/>
        <a:defRPr sz="1700" b="1">
          <a:solidFill>
            <a:schemeClr val="tx1"/>
          </a:solidFill>
          <a:latin typeface="+mn-lt"/>
          <a:ea typeface="+mn-ea"/>
        </a:defRPr>
      </a:lvl5pPr>
      <a:lvl6pPr marL="2514600" indent="-228600" algn="l" defTabSz="952500" rtl="0" fontAlgn="base">
        <a:spcBef>
          <a:spcPct val="20000"/>
        </a:spcBef>
        <a:spcAft>
          <a:spcPct val="0"/>
        </a:spcAft>
        <a:buChar char="»"/>
        <a:defRPr sz="1700" b="1">
          <a:solidFill>
            <a:schemeClr val="tx1"/>
          </a:solidFill>
          <a:latin typeface="+mn-lt"/>
          <a:ea typeface="+mn-ea"/>
        </a:defRPr>
      </a:lvl6pPr>
      <a:lvl7pPr marL="2971800" indent="-228600" algn="l" defTabSz="952500" rtl="0" fontAlgn="base">
        <a:spcBef>
          <a:spcPct val="20000"/>
        </a:spcBef>
        <a:spcAft>
          <a:spcPct val="0"/>
        </a:spcAft>
        <a:buChar char="»"/>
        <a:defRPr sz="1700" b="1">
          <a:solidFill>
            <a:schemeClr val="tx1"/>
          </a:solidFill>
          <a:latin typeface="+mn-lt"/>
          <a:ea typeface="+mn-ea"/>
        </a:defRPr>
      </a:lvl7pPr>
      <a:lvl8pPr marL="3429000" indent="-228600" algn="l" defTabSz="952500" rtl="0" fontAlgn="base">
        <a:spcBef>
          <a:spcPct val="20000"/>
        </a:spcBef>
        <a:spcAft>
          <a:spcPct val="0"/>
        </a:spcAft>
        <a:buChar char="»"/>
        <a:defRPr sz="1700" b="1">
          <a:solidFill>
            <a:schemeClr val="tx1"/>
          </a:solidFill>
          <a:latin typeface="+mn-lt"/>
          <a:ea typeface="+mn-ea"/>
        </a:defRPr>
      </a:lvl8pPr>
      <a:lvl9pPr marL="3886200" indent="-228600" algn="l" defTabSz="952500" rtl="0" fontAlgn="base">
        <a:spcBef>
          <a:spcPct val="20000"/>
        </a:spcBef>
        <a:spcAft>
          <a:spcPct val="0"/>
        </a:spcAft>
        <a:buChar char="»"/>
        <a:defRPr sz="17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xfrm>
            <a:off x="768350" y="457200"/>
            <a:ext cx="10509250" cy="685800"/>
          </a:xfrm>
          <a:prstGeom prst="rect">
            <a:avLst/>
          </a:prstGeom>
          <a:noFill/>
          <a:ln w="9525">
            <a:noFill/>
            <a:miter lim="800000"/>
          </a:ln>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20483" name="Rectangle 3"/>
          <p:cNvSpPr>
            <a:spLocks noGrp="1" noChangeArrowheads="1"/>
          </p:cNvSpPr>
          <p:nvPr>
            <p:ph type="body" idx="1"/>
          </p:nvPr>
        </p:nvSpPr>
        <p:spPr bwMode="auto">
          <a:xfrm>
            <a:off x="914400" y="1981200"/>
            <a:ext cx="10363200" cy="4114800"/>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2052" name="Line 4"/>
          <p:cNvSpPr>
            <a:spLocks noChangeShapeType="1"/>
          </p:cNvSpPr>
          <p:nvPr/>
        </p:nvSpPr>
        <p:spPr bwMode="auto">
          <a:xfrm>
            <a:off x="830263" y="1244600"/>
            <a:ext cx="10588625" cy="0"/>
          </a:xfrm>
          <a:prstGeom prst="line">
            <a:avLst/>
          </a:prstGeom>
          <a:noFill/>
          <a:ln w="57150">
            <a:solidFill>
              <a:srgbClr val="0063B0"/>
            </a:solidFill>
            <a:round/>
          </a:ln>
          <a:effectLst/>
        </p:spPr>
        <p:txBody>
          <a:bodyPr lIns="90000" tIns="46800" rIns="90000" bIns="46800"/>
          <a:lstStyle/>
          <a:p>
            <a:pPr>
              <a:defRPr/>
            </a:pPr>
            <a:endParaRPr lang="zh-CN" altLang="en-US">
              <a:solidFill>
                <a:srgbClr val="000000"/>
              </a:solidFill>
              <a:latin typeface="+mn-lt"/>
              <a:ea typeface="+mn-ea"/>
              <a:cs typeface="+mn-cs"/>
            </a:endParaRPr>
          </a:p>
        </p:txBody>
      </p:sp>
      <p:sp>
        <p:nvSpPr>
          <p:cNvPr id="3150853" name="Rectangle 5"/>
          <p:cNvSpPr>
            <a:spLocks noGrp="1" noChangeArrowheads="1"/>
          </p:cNvSpPr>
          <p:nvPr>
            <p:ph type="sldNum" sz="quarter" idx="4"/>
          </p:nvPr>
        </p:nvSpPr>
        <p:spPr bwMode="auto">
          <a:xfrm>
            <a:off x="4940300" y="6629400"/>
            <a:ext cx="1828800" cy="150813"/>
          </a:xfrm>
          <a:prstGeom prst="rect">
            <a:avLst/>
          </a:prstGeom>
          <a:noFill/>
          <a:ln>
            <a:noFill/>
          </a:ln>
          <a:effectLst/>
        </p:spPr>
        <p:txBody>
          <a:bodyPr vert="horz" wrap="square" lIns="0" tIns="0" rIns="0" bIns="0" numCol="1" anchor="t" anchorCtr="0" compatLnSpc="1"/>
          <a:lstStyle>
            <a:lvl1pPr algn="ctr" eaLnBrk="0" hangingPunct="0">
              <a:defRPr kumimoji="1" sz="1000" smtClean="0">
                <a:solidFill>
                  <a:srgbClr val="000000"/>
                </a:solidFill>
                <a:latin typeface="Times New Roman" panose="02020603050405020304" pitchFamily="18" charset="0"/>
                <a:ea typeface="+mn-ea"/>
                <a:cs typeface="+mn-cs"/>
              </a:defRPr>
            </a:lvl1pPr>
          </a:lstStyle>
          <a:p>
            <a:pPr>
              <a:defRPr/>
            </a:pPr>
            <a:r>
              <a:rPr lang="zh-CN" altLang="en-US"/>
              <a:t>第</a:t>
            </a:r>
            <a:fld id="{37EF69ED-062A-4210-BA1A-E2DC8B950F14}" type="slidenum">
              <a:rPr lang="zh-CN" altLang="en-US"/>
            </a:fld>
            <a:r>
              <a:rPr lang="zh-CN" altLang="en-US"/>
              <a:t>页</a:t>
            </a:r>
            <a:endParaRPr lang="zh-CN" altLang="en-US"/>
          </a:p>
        </p:txBody>
      </p:sp>
      <p:pic>
        <p:nvPicPr>
          <p:cNvPr id="20486" name="Picture 6" descr="英文"/>
          <p:cNvPicPr>
            <a:picLocks noChangeAspect="1" noChangeArrowheads="1"/>
          </p:cNvPicPr>
          <p:nvPr/>
        </p:nvPicPr>
        <p:blipFill>
          <a:blip r:embed="rId14"/>
          <a:srcRect/>
          <a:stretch>
            <a:fillRect/>
          </a:stretch>
        </p:blipFill>
        <p:spPr bwMode="auto">
          <a:xfrm>
            <a:off x="11176000" y="6350000"/>
            <a:ext cx="914400" cy="4318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Lst>
  <p:hf hdr="0" ftr="0" dt="0"/>
  <p:txStyles>
    <p:titleStyle>
      <a:lvl1pPr algn="l" rtl="0" eaLnBrk="0" fontAlgn="base" hangingPunct="0">
        <a:lnSpc>
          <a:spcPct val="93000"/>
        </a:lnSpc>
        <a:spcBef>
          <a:spcPct val="0"/>
        </a:spcBef>
        <a:spcAft>
          <a:spcPct val="0"/>
        </a:spcAft>
        <a:defRPr sz="2000" b="1">
          <a:solidFill>
            <a:schemeClr val="tx2"/>
          </a:solidFill>
          <a:latin typeface="+mj-lt"/>
          <a:ea typeface="+mj-ea"/>
          <a:cs typeface="+mj-cs"/>
        </a:defRPr>
      </a:lvl1pPr>
      <a:lvl2pPr algn="l" rtl="0" eaLnBrk="0" fontAlgn="base" hangingPunct="0">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2pPr>
      <a:lvl3pPr algn="l" rtl="0" eaLnBrk="0" fontAlgn="base" hangingPunct="0">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3pPr>
      <a:lvl4pPr algn="l" rtl="0" eaLnBrk="0" fontAlgn="base" hangingPunct="0">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4pPr>
      <a:lvl5pPr algn="l" rtl="0" eaLnBrk="0" fontAlgn="base" hangingPunct="0">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5pPr>
      <a:lvl6pPr marL="457200" algn="l" rtl="0" fontAlgn="base">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6pPr>
      <a:lvl7pPr marL="914400" algn="l" rtl="0" fontAlgn="base">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7pPr>
      <a:lvl8pPr marL="1371600" algn="l" rtl="0" fontAlgn="base">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8pPr>
      <a:lvl9pPr marL="1828800" algn="l" rtl="0" fontAlgn="base">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9pPr>
    </p:titleStyle>
    <p:bodyStyle>
      <a:lvl1pPr marL="342900" indent="-342900" algn="l" defTabSz="952500" rtl="0" eaLnBrk="0" fontAlgn="base" hangingPunct="0">
        <a:spcBef>
          <a:spcPct val="0"/>
        </a:spcBef>
        <a:spcAft>
          <a:spcPct val="0"/>
        </a:spcAft>
        <a:buChar char="•"/>
        <a:defRPr sz="1700" b="1">
          <a:solidFill>
            <a:schemeClr val="tx1"/>
          </a:solidFill>
          <a:latin typeface="+mn-lt"/>
          <a:ea typeface="+mn-ea"/>
          <a:cs typeface="+mn-cs"/>
        </a:defRPr>
      </a:lvl1pPr>
      <a:lvl2pPr marL="294005" indent="-292100" algn="l" defTabSz="952500" rtl="0" eaLnBrk="0" fontAlgn="base" hangingPunct="0">
        <a:spcBef>
          <a:spcPct val="0"/>
        </a:spcBef>
        <a:spcAft>
          <a:spcPct val="0"/>
        </a:spcAft>
        <a:buChar char="•"/>
        <a:defRPr sz="1700" b="1">
          <a:solidFill>
            <a:schemeClr val="tx1"/>
          </a:solidFill>
          <a:latin typeface="+mn-lt"/>
          <a:ea typeface="+mn-ea"/>
        </a:defRPr>
      </a:lvl2pPr>
      <a:lvl3pPr marL="577850" indent="-282575" algn="l" defTabSz="952500" rtl="0" eaLnBrk="0" fontAlgn="base" hangingPunct="0">
        <a:spcBef>
          <a:spcPct val="0"/>
        </a:spcBef>
        <a:spcAft>
          <a:spcPct val="0"/>
        </a:spcAft>
        <a:buChar char="–"/>
        <a:defRPr sz="1700" b="1">
          <a:solidFill>
            <a:schemeClr val="tx1"/>
          </a:solidFill>
          <a:latin typeface="+mn-lt"/>
          <a:ea typeface="+mn-ea"/>
        </a:defRPr>
      </a:lvl3pPr>
      <a:lvl4pPr marL="871855" indent="-284480" algn="l" defTabSz="952500" rtl="0" eaLnBrk="0" fontAlgn="base" hangingPunct="0">
        <a:spcBef>
          <a:spcPct val="0"/>
        </a:spcBef>
        <a:spcAft>
          <a:spcPct val="0"/>
        </a:spcAft>
        <a:buChar char="-"/>
        <a:defRPr sz="1700" b="1">
          <a:solidFill>
            <a:schemeClr val="tx1"/>
          </a:solidFill>
          <a:latin typeface="+mn-lt"/>
          <a:ea typeface="+mn-ea"/>
        </a:defRPr>
      </a:lvl4pPr>
      <a:lvl5pPr marL="2057400" indent="-228600" algn="l" defTabSz="952500" rtl="0" eaLnBrk="0" fontAlgn="base" hangingPunct="0">
        <a:spcBef>
          <a:spcPct val="20000"/>
        </a:spcBef>
        <a:spcAft>
          <a:spcPct val="0"/>
        </a:spcAft>
        <a:buChar char="»"/>
        <a:defRPr sz="1700" b="1">
          <a:solidFill>
            <a:schemeClr val="tx1"/>
          </a:solidFill>
          <a:latin typeface="+mn-lt"/>
          <a:ea typeface="+mn-ea"/>
        </a:defRPr>
      </a:lvl5pPr>
      <a:lvl6pPr marL="2514600" indent="-228600" algn="l" defTabSz="952500" rtl="0" fontAlgn="base">
        <a:spcBef>
          <a:spcPct val="20000"/>
        </a:spcBef>
        <a:spcAft>
          <a:spcPct val="0"/>
        </a:spcAft>
        <a:buChar char="»"/>
        <a:defRPr sz="1700" b="1">
          <a:solidFill>
            <a:schemeClr val="tx1"/>
          </a:solidFill>
          <a:latin typeface="+mn-lt"/>
          <a:ea typeface="+mn-ea"/>
        </a:defRPr>
      </a:lvl6pPr>
      <a:lvl7pPr marL="2971800" indent="-228600" algn="l" defTabSz="952500" rtl="0" fontAlgn="base">
        <a:spcBef>
          <a:spcPct val="20000"/>
        </a:spcBef>
        <a:spcAft>
          <a:spcPct val="0"/>
        </a:spcAft>
        <a:buChar char="»"/>
        <a:defRPr sz="1700" b="1">
          <a:solidFill>
            <a:schemeClr val="tx1"/>
          </a:solidFill>
          <a:latin typeface="+mn-lt"/>
          <a:ea typeface="+mn-ea"/>
        </a:defRPr>
      </a:lvl7pPr>
      <a:lvl8pPr marL="3429000" indent="-228600" algn="l" defTabSz="952500" rtl="0" fontAlgn="base">
        <a:spcBef>
          <a:spcPct val="20000"/>
        </a:spcBef>
        <a:spcAft>
          <a:spcPct val="0"/>
        </a:spcAft>
        <a:buChar char="»"/>
        <a:defRPr sz="1700" b="1">
          <a:solidFill>
            <a:schemeClr val="tx1"/>
          </a:solidFill>
          <a:latin typeface="+mn-lt"/>
          <a:ea typeface="+mn-ea"/>
        </a:defRPr>
      </a:lvl8pPr>
      <a:lvl9pPr marL="3886200" indent="-228600" algn="l" defTabSz="952500" rtl="0" fontAlgn="base">
        <a:spcBef>
          <a:spcPct val="20000"/>
        </a:spcBef>
        <a:spcAft>
          <a:spcPct val="0"/>
        </a:spcAft>
        <a:buChar char="»"/>
        <a:defRPr sz="17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emf"/><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3.xml"/><Relationship Id="rId4" Type="http://schemas.openxmlformats.org/officeDocument/2006/relationships/image" Target="../media/image9.jpe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4.xml"/><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image" Target="../media/image18.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image" Target="../media/image21.emf"/><Relationship Id="rId1" Type="http://schemas.openxmlformats.org/officeDocument/2006/relationships/image" Target="../media/image20.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image" Target="../media/image22.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image" Target="../media/image24.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28.jpe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image" Target="../media/image30.emf"/><Relationship Id="rId1" Type="http://schemas.openxmlformats.org/officeDocument/2006/relationships/image" Target="../media/image29.e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31.em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32.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任意多边形 78"/>
          <p:cNvSpPr/>
          <p:nvPr/>
        </p:nvSpPr>
        <p:spPr>
          <a:xfrm flipV="1">
            <a:off x="7413625" y="3632200"/>
            <a:ext cx="3175" cy="9525"/>
          </a:xfrm>
          <a:custGeom>
            <a:avLst/>
            <a:gdLst>
              <a:gd name="connsiteX0" fmla="*/ 873 w 2896"/>
              <a:gd name="connsiteY0" fmla="*/ 8824 h 8824"/>
              <a:gd name="connsiteX1" fmla="*/ 2896 w 2896"/>
              <a:gd name="connsiteY1" fmla="*/ 1127 h 8824"/>
              <a:gd name="connsiteX2" fmla="*/ 2193 w 2896"/>
              <a:gd name="connsiteY2" fmla="*/ 0 h 8824"/>
              <a:gd name="connsiteX3" fmla="*/ 0 w 2896"/>
              <a:gd name="connsiteY3" fmla="*/ 3588 h 8824"/>
              <a:gd name="connsiteX4" fmla="*/ 873 w 2896"/>
              <a:gd name="connsiteY4" fmla="*/ 8824 h 8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6" h="8824">
                <a:moveTo>
                  <a:pt x="873" y="8824"/>
                </a:moveTo>
                <a:lnTo>
                  <a:pt x="2896" y="1127"/>
                </a:lnTo>
                <a:lnTo>
                  <a:pt x="2193" y="0"/>
                </a:lnTo>
                <a:lnTo>
                  <a:pt x="0" y="3588"/>
                </a:lnTo>
                <a:lnTo>
                  <a:pt x="873" y="8824"/>
                </a:lnTo>
                <a:close/>
              </a:path>
            </a:pathLst>
          </a:custGeom>
          <a:solidFill>
            <a:srgbClr val="2289B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8" name="任意多边形 77"/>
          <p:cNvSpPr/>
          <p:nvPr/>
        </p:nvSpPr>
        <p:spPr>
          <a:xfrm flipV="1">
            <a:off x="7416800" y="3638550"/>
            <a:ext cx="0" cy="3175"/>
          </a:xfrm>
          <a:custGeom>
            <a:avLst/>
            <a:gdLst>
              <a:gd name="connsiteX0" fmla="*/ 1232 w 1232"/>
              <a:gd name="connsiteY0" fmla="*/ 4138 h 4138"/>
              <a:gd name="connsiteX1" fmla="*/ 567 w 1232"/>
              <a:gd name="connsiteY1" fmla="*/ 0 h 4138"/>
              <a:gd name="connsiteX2" fmla="*/ 0 w 1232"/>
              <a:gd name="connsiteY2" fmla="*/ 2161 h 4138"/>
              <a:gd name="connsiteX3" fmla="*/ 1232 w 1232"/>
              <a:gd name="connsiteY3" fmla="*/ 4138 h 4138"/>
            </a:gdLst>
            <a:ahLst/>
            <a:cxnLst>
              <a:cxn ang="0">
                <a:pos x="connsiteX0" y="connsiteY0"/>
              </a:cxn>
              <a:cxn ang="0">
                <a:pos x="connsiteX1" y="connsiteY1"/>
              </a:cxn>
              <a:cxn ang="0">
                <a:pos x="connsiteX2" y="connsiteY2"/>
              </a:cxn>
              <a:cxn ang="0">
                <a:pos x="connsiteX3" y="connsiteY3"/>
              </a:cxn>
            </a:cxnLst>
            <a:rect l="l" t="t" r="r" b="b"/>
            <a:pathLst>
              <a:path w="1232" h="4138">
                <a:moveTo>
                  <a:pt x="1232" y="4138"/>
                </a:moveTo>
                <a:lnTo>
                  <a:pt x="567" y="0"/>
                </a:lnTo>
                <a:lnTo>
                  <a:pt x="0" y="2161"/>
                </a:lnTo>
                <a:lnTo>
                  <a:pt x="1232" y="4138"/>
                </a:lnTo>
                <a:close/>
              </a:path>
            </a:pathLst>
          </a:custGeom>
          <a:solidFill>
            <a:srgbClr val="2289B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3" name="任意多边形 72"/>
          <p:cNvSpPr/>
          <p:nvPr/>
        </p:nvSpPr>
        <p:spPr>
          <a:xfrm flipV="1">
            <a:off x="7412038" y="3636963"/>
            <a:ext cx="3175" cy="11112"/>
          </a:xfrm>
          <a:custGeom>
            <a:avLst/>
            <a:gdLst>
              <a:gd name="connsiteX0" fmla="*/ 1617 w 3810"/>
              <a:gd name="connsiteY0" fmla="*/ 9702 h 9702"/>
              <a:gd name="connsiteX1" fmla="*/ 3810 w 3810"/>
              <a:gd name="connsiteY1" fmla="*/ 6114 h 9702"/>
              <a:gd name="connsiteX2" fmla="*/ 0 w 3810"/>
              <a:gd name="connsiteY2" fmla="*/ 0 h 9702"/>
              <a:gd name="connsiteX3" fmla="*/ 1617 w 3810"/>
              <a:gd name="connsiteY3" fmla="*/ 9702 h 9702"/>
            </a:gdLst>
            <a:ahLst/>
            <a:cxnLst>
              <a:cxn ang="0">
                <a:pos x="connsiteX0" y="connsiteY0"/>
              </a:cxn>
              <a:cxn ang="0">
                <a:pos x="connsiteX1" y="connsiteY1"/>
              </a:cxn>
              <a:cxn ang="0">
                <a:pos x="connsiteX2" y="connsiteY2"/>
              </a:cxn>
              <a:cxn ang="0">
                <a:pos x="connsiteX3" y="connsiteY3"/>
              </a:cxn>
            </a:cxnLst>
            <a:rect l="l" t="t" r="r" b="b"/>
            <a:pathLst>
              <a:path w="3810" h="9702">
                <a:moveTo>
                  <a:pt x="1617" y="9702"/>
                </a:moveTo>
                <a:lnTo>
                  <a:pt x="3810" y="6114"/>
                </a:lnTo>
                <a:lnTo>
                  <a:pt x="0" y="0"/>
                </a:lnTo>
                <a:lnTo>
                  <a:pt x="1617" y="9702"/>
                </a:lnTo>
                <a:close/>
              </a:path>
            </a:pathLst>
          </a:custGeom>
          <a:solidFill>
            <a:srgbClr val="2289B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1" name="文本框 110"/>
          <p:cNvSpPr txBox="1">
            <a:spLocks noChangeArrowheads="1"/>
          </p:cNvSpPr>
          <p:nvPr/>
        </p:nvSpPr>
        <p:spPr bwMode="auto">
          <a:xfrm>
            <a:off x="4356100" y="392113"/>
            <a:ext cx="6526213" cy="1069975"/>
          </a:xfrm>
          <a:prstGeom prst="rect">
            <a:avLst/>
          </a:prstGeom>
          <a:noFill/>
          <a:ln w="9525">
            <a:noFill/>
            <a:miter lim="800000"/>
          </a:ln>
        </p:spPr>
        <p:txBody>
          <a:bodyPr anchor="ctr">
            <a:spAutoFit/>
          </a:bodyPr>
          <a:lstStyle/>
          <a:p>
            <a:pPr>
              <a:lnSpc>
                <a:spcPct val="150000"/>
              </a:lnSpc>
            </a:pPr>
            <a:r>
              <a:rPr lang="zh-CN" altLang="en-US" sz="4800" b="1">
                <a:solidFill>
                  <a:srgbClr val="0E5671"/>
                </a:solidFill>
                <a:latin typeface="微软雅黑" panose="020B0503020204020204" pitchFamily="34" charset="-122"/>
                <a:ea typeface="微软雅黑" panose="020B0503020204020204" pitchFamily="34" charset="-122"/>
              </a:rPr>
              <a:t>学前卫生学</a:t>
            </a:r>
            <a:endParaRPr lang="en-US" altLang="zh-CN" sz="4800" b="1">
              <a:solidFill>
                <a:srgbClr val="0E5671"/>
              </a:solidFill>
              <a:latin typeface="微软雅黑" panose="020B0503020204020204" pitchFamily="34" charset="-122"/>
              <a:ea typeface="微软雅黑" panose="020B0503020204020204" pitchFamily="34" charset="-122"/>
            </a:endParaRPr>
          </a:p>
        </p:txBody>
      </p:sp>
      <p:sp>
        <p:nvSpPr>
          <p:cNvPr id="112" name="任意多边形 111"/>
          <p:cNvSpPr/>
          <p:nvPr/>
        </p:nvSpPr>
        <p:spPr>
          <a:xfrm rot="16200000">
            <a:off x="3957638" y="833437"/>
            <a:ext cx="528638" cy="303213"/>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8" name="直角三角形 117"/>
          <p:cNvSpPr/>
          <p:nvPr/>
        </p:nvSpPr>
        <p:spPr>
          <a:xfrm flipH="1" flipV="1">
            <a:off x="4181475" y="-1588"/>
            <a:ext cx="8010525" cy="981076"/>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36871" name="组合 119"/>
          <p:cNvGrpSpPr/>
          <p:nvPr/>
        </p:nvGrpSpPr>
        <p:grpSpPr bwMode="auto">
          <a:xfrm>
            <a:off x="0" y="260350"/>
            <a:ext cx="5097463" cy="5564188"/>
            <a:chOff x="279130" y="1340768"/>
            <a:chExt cx="5096789" cy="5564211"/>
          </a:xfrm>
        </p:grpSpPr>
        <p:sp>
          <p:nvSpPr>
            <p:cNvPr id="121" name="任意多边形 120"/>
            <p:cNvSpPr/>
            <p:nvPr/>
          </p:nvSpPr>
          <p:spPr>
            <a:xfrm>
              <a:off x="1571184" y="1394743"/>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2" name="任意多边形 121"/>
            <p:cNvSpPr/>
            <p:nvPr/>
          </p:nvSpPr>
          <p:spPr>
            <a:xfrm>
              <a:off x="2737843" y="1393156"/>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2D79B6"/>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3" name="任意多边形 122"/>
            <p:cNvSpPr/>
            <p:nvPr/>
          </p:nvSpPr>
          <p:spPr>
            <a:xfrm>
              <a:off x="3323552" y="1393156"/>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4" name="任意多边形 123"/>
            <p:cNvSpPr/>
            <p:nvPr/>
          </p:nvSpPr>
          <p:spPr>
            <a:xfrm>
              <a:off x="1836262" y="1769395"/>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5" name="任意多边形 124"/>
            <p:cNvSpPr/>
            <p:nvPr/>
          </p:nvSpPr>
          <p:spPr>
            <a:xfrm>
              <a:off x="3001333" y="1769395"/>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6" name="任意多边形 125"/>
            <p:cNvSpPr/>
            <p:nvPr/>
          </p:nvSpPr>
          <p:spPr>
            <a:xfrm>
              <a:off x="1541026" y="2145634"/>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29C"/>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7" name="任意多边形 126"/>
            <p:cNvSpPr/>
            <p:nvPr/>
          </p:nvSpPr>
          <p:spPr>
            <a:xfrm>
              <a:off x="2121974" y="2145634"/>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8" name="任意多边形 127"/>
            <p:cNvSpPr/>
            <p:nvPr/>
          </p:nvSpPr>
          <p:spPr>
            <a:xfrm>
              <a:off x="2712446" y="2145634"/>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9" name="任意多边形 128"/>
            <p:cNvSpPr/>
            <p:nvPr/>
          </p:nvSpPr>
          <p:spPr>
            <a:xfrm>
              <a:off x="3288632" y="2137696"/>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0" name="任意多边形 129"/>
            <p:cNvSpPr/>
            <p:nvPr/>
          </p:nvSpPr>
          <p:spPr>
            <a:xfrm>
              <a:off x="2387051" y="2521873"/>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1" name="任意多边形 130"/>
            <p:cNvSpPr/>
            <p:nvPr/>
          </p:nvSpPr>
          <p:spPr>
            <a:xfrm>
              <a:off x="2987047" y="2521873"/>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2" name="任意多边形 131"/>
            <p:cNvSpPr/>
            <p:nvPr/>
          </p:nvSpPr>
          <p:spPr>
            <a:xfrm>
              <a:off x="3556885" y="2521873"/>
              <a:ext cx="598408"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3" name="任意多边形 132"/>
            <p:cNvSpPr/>
            <p:nvPr/>
          </p:nvSpPr>
          <p:spPr>
            <a:xfrm>
              <a:off x="2679113" y="2898112"/>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4" name="任意多边形 133"/>
            <p:cNvSpPr/>
            <p:nvPr/>
          </p:nvSpPr>
          <p:spPr>
            <a:xfrm>
              <a:off x="3253712" y="2898112"/>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5" name="任意多边形 134"/>
            <p:cNvSpPr/>
            <p:nvPr/>
          </p:nvSpPr>
          <p:spPr>
            <a:xfrm>
              <a:off x="2655304" y="3650591"/>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6" name="任意多边形 135"/>
            <p:cNvSpPr/>
            <p:nvPr/>
          </p:nvSpPr>
          <p:spPr>
            <a:xfrm>
              <a:off x="2950540" y="4030004"/>
              <a:ext cx="596821" cy="39211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7" name="任意多边形 136"/>
            <p:cNvSpPr/>
            <p:nvPr/>
          </p:nvSpPr>
          <p:spPr>
            <a:xfrm>
              <a:off x="2342607" y="4774545"/>
              <a:ext cx="596821" cy="392114"/>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8" name="任意多边形 137"/>
            <p:cNvSpPr/>
            <p:nvPr/>
          </p:nvSpPr>
          <p:spPr>
            <a:xfrm>
              <a:off x="2925143" y="4787245"/>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9" name="任意多边形 138"/>
            <p:cNvSpPr/>
            <p:nvPr/>
          </p:nvSpPr>
          <p:spPr>
            <a:xfrm>
              <a:off x="2023562" y="5165072"/>
              <a:ext cx="596821" cy="392114"/>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0" name="任意多边形 139"/>
            <p:cNvSpPr/>
            <p:nvPr/>
          </p:nvSpPr>
          <p:spPr>
            <a:xfrm>
              <a:off x="2612446" y="5169834"/>
              <a:ext cx="596821" cy="39211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1" name="任意多边形 140"/>
            <p:cNvSpPr/>
            <p:nvPr/>
          </p:nvSpPr>
          <p:spPr>
            <a:xfrm>
              <a:off x="3223554" y="5155547"/>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2" name="任意多边形 141"/>
            <p:cNvSpPr/>
            <p:nvPr/>
          </p:nvSpPr>
          <p:spPr>
            <a:xfrm>
              <a:off x="1110870" y="5531785"/>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3" name="任意多边形 142"/>
            <p:cNvSpPr/>
            <p:nvPr/>
          </p:nvSpPr>
          <p:spPr>
            <a:xfrm>
              <a:off x="1710866" y="5530198"/>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4" name="任意多边形 143"/>
            <p:cNvSpPr/>
            <p:nvPr/>
          </p:nvSpPr>
          <p:spPr>
            <a:xfrm>
              <a:off x="2309275" y="5536548"/>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5" name="任意多边形 144"/>
            <p:cNvSpPr/>
            <p:nvPr/>
          </p:nvSpPr>
          <p:spPr>
            <a:xfrm>
              <a:off x="2931492" y="5541310"/>
              <a:ext cx="596821" cy="39211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6" name="任意多边形 145"/>
            <p:cNvSpPr/>
            <p:nvPr/>
          </p:nvSpPr>
          <p:spPr>
            <a:xfrm>
              <a:off x="1877532" y="1388393"/>
              <a:ext cx="593646" cy="388940"/>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7" name="任意多边形 146"/>
            <p:cNvSpPr/>
            <p:nvPr/>
          </p:nvSpPr>
          <p:spPr>
            <a:xfrm>
              <a:off x="2455305" y="1393156"/>
              <a:ext cx="593646" cy="388939"/>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8" name="任意多边形 147"/>
            <p:cNvSpPr/>
            <p:nvPr/>
          </p:nvSpPr>
          <p:spPr>
            <a:xfrm>
              <a:off x="2144196" y="1769395"/>
              <a:ext cx="593646" cy="388940"/>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27CB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9" name="任意多边形 148"/>
            <p:cNvSpPr/>
            <p:nvPr/>
          </p:nvSpPr>
          <p:spPr>
            <a:xfrm>
              <a:off x="2718795" y="1769395"/>
              <a:ext cx="593646" cy="388940"/>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0" name="任意多边形 149"/>
            <p:cNvSpPr/>
            <p:nvPr/>
          </p:nvSpPr>
          <p:spPr>
            <a:xfrm>
              <a:off x="1850547" y="2150396"/>
              <a:ext cx="593646" cy="387352"/>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1" name="任意多边形 150"/>
            <p:cNvSpPr/>
            <p:nvPr/>
          </p:nvSpPr>
          <p:spPr>
            <a:xfrm>
              <a:off x="2429909" y="2158334"/>
              <a:ext cx="593646" cy="387352"/>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2" name="任意多边形 151"/>
            <p:cNvSpPr/>
            <p:nvPr/>
          </p:nvSpPr>
          <p:spPr>
            <a:xfrm>
              <a:off x="3587043" y="2145634"/>
              <a:ext cx="593646" cy="388939"/>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2C78BA"/>
            </a:solidFill>
            <a:ln>
              <a:solidFill>
                <a:srgbClr val="1F6BA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3" name="任意多边形 152"/>
            <p:cNvSpPr/>
            <p:nvPr/>
          </p:nvSpPr>
          <p:spPr>
            <a:xfrm>
              <a:off x="2690224" y="2521873"/>
              <a:ext cx="593646" cy="388940"/>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solidFill>
                <a:srgbClr val="1F6BA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4" name="任意多边形 153"/>
            <p:cNvSpPr/>
            <p:nvPr/>
          </p:nvSpPr>
          <p:spPr>
            <a:xfrm>
              <a:off x="1821976" y="2898112"/>
              <a:ext cx="593646" cy="388939"/>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5" name="任意多边形 154"/>
            <p:cNvSpPr/>
            <p:nvPr/>
          </p:nvSpPr>
          <p:spPr>
            <a:xfrm>
              <a:off x="2971174" y="2898112"/>
              <a:ext cx="593646" cy="388939"/>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6" name="任意多边形 155"/>
            <p:cNvSpPr/>
            <p:nvPr/>
          </p:nvSpPr>
          <p:spPr>
            <a:xfrm>
              <a:off x="2679113" y="3275939"/>
              <a:ext cx="593646" cy="388939"/>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7" name="任意多边形 156"/>
            <p:cNvSpPr/>
            <p:nvPr/>
          </p:nvSpPr>
          <p:spPr>
            <a:xfrm>
              <a:off x="3266410" y="3275939"/>
              <a:ext cx="593646" cy="387352"/>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8" name="任意多边形 157"/>
            <p:cNvSpPr/>
            <p:nvPr/>
          </p:nvSpPr>
          <p:spPr>
            <a:xfrm>
              <a:off x="1794993" y="3661703"/>
              <a:ext cx="593646" cy="388940"/>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159" name="任意多边形 158"/>
            <p:cNvSpPr/>
            <p:nvPr/>
          </p:nvSpPr>
          <p:spPr>
            <a:xfrm>
              <a:off x="2966413" y="3656941"/>
              <a:ext cx="593646" cy="388939"/>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0" name="任意多边形 159"/>
            <p:cNvSpPr/>
            <p:nvPr/>
          </p:nvSpPr>
          <p:spPr>
            <a:xfrm>
              <a:off x="2656891" y="4034767"/>
              <a:ext cx="593646" cy="388939"/>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1" name="任意多边形 160"/>
            <p:cNvSpPr/>
            <p:nvPr/>
          </p:nvSpPr>
          <p:spPr>
            <a:xfrm>
              <a:off x="3253712" y="4026829"/>
              <a:ext cx="593646" cy="388940"/>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2" name="任意多边形 161"/>
            <p:cNvSpPr/>
            <p:nvPr/>
          </p:nvSpPr>
          <p:spPr>
            <a:xfrm>
              <a:off x="2950540" y="4404656"/>
              <a:ext cx="593646" cy="388940"/>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3" name="任意多边形 162"/>
            <p:cNvSpPr/>
            <p:nvPr/>
          </p:nvSpPr>
          <p:spPr>
            <a:xfrm>
              <a:off x="1461662" y="4772957"/>
              <a:ext cx="593646" cy="388940"/>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4" name="任意多边形 163"/>
            <p:cNvSpPr/>
            <p:nvPr/>
          </p:nvSpPr>
          <p:spPr>
            <a:xfrm>
              <a:off x="2653716" y="4779307"/>
              <a:ext cx="593646" cy="388940"/>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5" name="任意多边形 164"/>
            <p:cNvSpPr/>
            <p:nvPr/>
          </p:nvSpPr>
          <p:spPr>
            <a:xfrm>
              <a:off x="1739437" y="5161897"/>
              <a:ext cx="593646" cy="388939"/>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6" name="任意多边形 165"/>
            <p:cNvSpPr/>
            <p:nvPr/>
          </p:nvSpPr>
          <p:spPr>
            <a:xfrm>
              <a:off x="2333083" y="5165072"/>
              <a:ext cx="593646" cy="388939"/>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7" name="任意多边形 166"/>
            <p:cNvSpPr/>
            <p:nvPr/>
          </p:nvSpPr>
          <p:spPr>
            <a:xfrm>
              <a:off x="2925143" y="5176184"/>
              <a:ext cx="593646" cy="387352"/>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8" name="任意多边形 167"/>
            <p:cNvSpPr/>
            <p:nvPr/>
          </p:nvSpPr>
          <p:spPr>
            <a:xfrm>
              <a:off x="1425153" y="5536548"/>
              <a:ext cx="593646" cy="388939"/>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9" name="任意多边形 168"/>
            <p:cNvSpPr/>
            <p:nvPr/>
          </p:nvSpPr>
          <p:spPr>
            <a:xfrm>
              <a:off x="2025149" y="5536548"/>
              <a:ext cx="593646" cy="388939"/>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0" name="任意多边形 169"/>
            <p:cNvSpPr/>
            <p:nvPr/>
          </p:nvSpPr>
          <p:spPr>
            <a:xfrm>
              <a:off x="2631494" y="5546073"/>
              <a:ext cx="593646" cy="387352"/>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1" name="任意多边形 170"/>
            <p:cNvSpPr/>
            <p:nvPr/>
          </p:nvSpPr>
          <p:spPr>
            <a:xfrm>
              <a:off x="1110870" y="5909612"/>
              <a:ext cx="593646" cy="388940"/>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2" name="任意多边形 171"/>
            <p:cNvSpPr/>
            <p:nvPr/>
          </p:nvSpPr>
          <p:spPr>
            <a:xfrm>
              <a:off x="1714040" y="5917550"/>
              <a:ext cx="593646" cy="388939"/>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3" name="任意多边形 172"/>
            <p:cNvSpPr/>
            <p:nvPr/>
          </p:nvSpPr>
          <p:spPr>
            <a:xfrm>
              <a:off x="2336258" y="6309664"/>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4" name="任意多边形 173"/>
            <p:cNvSpPr/>
            <p:nvPr/>
          </p:nvSpPr>
          <p:spPr>
            <a:xfrm>
              <a:off x="1401345" y="6290613"/>
              <a:ext cx="593646" cy="388940"/>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5" name="任意多边形 174"/>
            <p:cNvSpPr/>
            <p:nvPr/>
          </p:nvSpPr>
          <p:spPr>
            <a:xfrm>
              <a:off x="2655304" y="6314427"/>
              <a:ext cx="593646" cy="388939"/>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6" name="任意多边形 175"/>
            <p:cNvSpPr/>
            <p:nvPr/>
          </p:nvSpPr>
          <p:spPr>
            <a:xfrm>
              <a:off x="1226743" y="2526636"/>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7" name="任意多边形 176"/>
            <p:cNvSpPr/>
            <p:nvPr/>
          </p:nvSpPr>
          <p:spPr>
            <a:xfrm>
              <a:off x="1528328" y="2525048"/>
              <a:ext cx="593646" cy="387352"/>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8" name="任意多边形 177"/>
            <p:cNvSpPr/>
            <p:nvPr/>
          </p:nvSpPr>
          <p:spPr>
            <a:xfrm>
              <a:off x="631508" y="2526636"/>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9" name="任意多边形 178"/>
            <p:cNvSpPr/>
            <p:nvPr/>
          </p:nvSpPr>
          <p:spPr>
            <a:xfrm>
              <a:off x="1231504" y="2898112"/>
              <a:ext cx="593646" cy="388939"/>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0" name="任意多边形 179"/>
            <p:cNvSpPr/>
            <p:nvPr/>
          </p:nvSpPr>
          <p:spPr>
            <a:xfrm>
              <a:off x="1798167" y="3279114"/>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1" name="任意多边形 180"/>
            <p:cNvSpPr/>
            <p:nvPr/>
          </p:nvSpPr>
          <p:spPr>
            <a:xfrm>
              <a:off x="1514042" y="3275939"/>
              <a:ext cx="593646" cy="388939"/>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2" name="任意多边形 181"/>
            <p:cNvSpPr/>
            <p:nvPr/>
          </p:nvSpPr>
          <p:spPr>
            <a:xfrm>
              <a:off x="3231490" y="5933425"/>
              <a:ext cx="596821" cy="392114"/>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3" name="任意多边形 182"/>
            <p:cNvSpPr/>
            <p:nvPr/>
          </p:nvSpPr>
          <p:spPr>
            <a:xfrm>
              <a:off x="3517202" y="6320777"/>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4" name="任意多边形 183"/>
            <p:cNvSpPr/>
            <p:nvPr/>
          </p:nvSpPr>
          <p:spPr>
            <a:xfrm>
              <a:off x="1820389" y="2526636"/>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5" name="任意多边形 184"/>
            <p:cNvSpPr/>
            <p:nvPr/>
          </p:nvSpPr>
          <p:spPr>
            <a:xfrm>
              <a:off x="2390610" y="2896006"/>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rgbClr val="4F7C87"/>
              </a:solidFill>
              <a:prstDash val="sysDash"/>
            </a:ln>
            <a:effectLst>
              <a:reflection blurRad="6350" stA="50000" endA="300" endPos="55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6" name="任意多边形 185"/>
            <p:cNvSpPr/>
            <p:nvPr/>
          </p:nvSpPr>
          <p:spPr>
            <a:xfrm>
              <a:off x="647381" y="1351881"/>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7" name="任意多边形 186"/>
            <p:cNvSpPr/>
            <p:nvPr/>
          </p:nvSpPr>
          <p:spPr>
            <a:xfrm>
              <a:off x="331511" y="1748758"/>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8" name="任意多边形 187"/>
            <p:cNvSpPr/>
            <p:nvPr/>
          </p:nvSpPr>
          <p:spPr>
            <a:xfrm>
              <a:off x="623572" y="2145634"/>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9" name="任意多边形 188"/>
            <p:cNvSpPr/>
            <p:nvPr/>
          </p:nvSpPr>
          <p:spPr>
            <a:xfrm>
              <a:off x="1218806" y="2145634"/>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0" name="任意多边形 189"/>
            <p:cNvSpPr/>
            <p:nvPr/>
          </p:nvSpPr>
          <p:spPr>
            <a:xfrm>
              <a:off x="602937" y="2928275"/>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1" name="任意多边形 190"/>
            <p:cNvSpPr/>
            <p:nvPr/>
          </p:nvSpPr>
          <p:spPr>
            <a:xfrm>
              <a:off x="282305" y="3341026"/>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2" name="任意多边形 191"/>
            <p:cNvSpPr/>
            <p:nvPr/>
          </p:nvSpPr>
          <p:spPr>
            <a:xfrm>
              <a:off x="579128" y="3737903"/>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3" name="任意多边形 192"/>
            <p:cNvSpPr/>
            <p:nvPr/>
          </p:nvSpPr>
          <p:spPr>
            <a:xfrm>
              <a:off x="590239" y="6514452"/>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4" name="任意多边形 193"/>
            <p:cNvSpPr/>
            <p:nvPr/>
          </p:nvSpPr>
          <p:spPr>
            <a:xfrm>
              <a:off x="1185473" y="6514452"/>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5" name="任意多边形 194"/>
            <p:cNvSpPr/>
            <p:nvPr/>
          </p:nvSpPr>
          <p:spPr>
            <a:xfrm>
              <a:off x="352145" y="1343943"/>
              <a:ext cx="593646" cy="387352"/>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6" name="任意多边形 195"/>
            <p:cNvSpPr/>
            <p:nvPr/>
          </p:nvSpPr>
          <p:spPr>
            <a:xfrm>
              <a:off x="961665" y="1340768"/>
              <a:ext cx="593646" cy="388940"/>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7" name="任意多边形 196"/>
            <p:cNvSpPr/>
            <p:nvPr/>
          </p:nvSpPr>
          <p:spPr>
            <a:xfrm>
              <a:off x="644207" y="1737645"/>
              <a:ext cx="593646" cy="388940"/>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8" name="任意多边形 197"/>
            <p:cNvSpPr/>
            <p:nvPr/>
          </p:nvSpPr>
          <p:spPr>
            <a:xfrm>
              <a:off x="936268" y="2134521"/>
              <a:ext cx="593646" cy="388940"/>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9" name="任意多边形 198"/>
            <p:cNvSpPr/>
            <p:nvPr/>
          </p:nvSpPr>
          <p:spPr>
            <a:xfrm>
              <a:off x="937856" y="2531398"/>
              <a:ext cx="593646" cy="388940"/>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0" name="任意多边形 199"/>
            <p:cNvSpPr/>
            <p:nvPr/>
          </p:nvSpPr>
          <p:spPr>
            <a:xfrm>
              <a:off x="907697" y="2902874"/>
              <a:ext cx="593646" cy="388940"/>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1" name="任意多边形 200"/>
            <p:cNvSpPr/>
            <p:nvPr/>
          </p:nvSpPr>
          <p:spPr>
            <a:xfrm>
              <a:off x="595001" y="3329914"/>
              <a:ext cx="593646" cy="388939"/>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2" name="任意多边形 201"/>
            <p:cNvSpPr/>
            <p:nvPr/>
          </p:nvSpPr>
          <p:spPr>
            <a:xfrm>
              <a:off x="287067" y="3726791"/>
              <a:ext cx="593646" cy="388939"/>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3" name="任意多边形 202"/>
            <p:cNvSpPr/>
            <p:nvPr/>
          </p:nvSpPr>
          <p:spPr>
            <a:xfrm>
              <a:off x="583890" y="4123668"/>
              <a:ext cx="593646" cy="388939"/>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4" name="任意多边形 203"/>
            <p:cNvSpPr/>
            <p:nvPr/>
          </p:nvSpPr>
          <p:spPr>
            <a:xfrm>
              <a:off x="279130" y="4517369"/>
              <a:ext cx="593646" cy="388939"/>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5" name="任意多边形 204"/>
            <p:cNvSpPr/>
            <p:nvPr/>
          </p:nvSpPr>
          <p:spPr>
            <a:xfrm>
              <a:off x="355320" y="4914246"/>
              <a:ext cx="593646" cy="388939"/>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6" name="任意多边形 205"/>
            <p:cNvSpPr/>
            <p:nvPr/>
          </p:nvSpPr>
          <p:spPr>
            <a:xfrm>
              <a:off x="961665" y="4914246"/>
              <a:ext cx="593646" cy="388939"/>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7" name="任意多边形 206"/>
            <p:cNvSpPr/>
            <p:nvPr/>
          </p:nvSpPr>
          <p:spPr>
            <a:xfrm>
              <a:off x="637858" y="5312709"/>
              <a:ext cx="593646" cy="387352"/>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8" name="任意多边形 207"/>
            <p:cNvSpPr/>
            <p:nvPr/>
          </p:nvSpPr>
          <p:spPr>
            <a:xfrm>
              <a:off x="1244202" y="5312709"/>
              <a:ext cx="592060" cy="387352"/>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9" name="任意多边形 208"/>
            <p:cNvSpPr/>
            <p:nvPr/>
          </p:nvSpPr>
          <p:spPr>
            <a:xfrm>
              <a:off x="328336" y="5704824"/>
              <a:ext cx="593646" cy="388939"/>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0" name="任意多边形 209"/>
            <p:cNvSpPr/>
            <p:nvPr/>
          </p:nvSpPr>
          <p:spPr>
            <a:xfrm>
              <a:off x="931507" y="5709586"/>
              <a:ext cx="593646" cy="388940"/>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1" name="任意多边形 210"/>
            <p:cNvSpPr/>
            <p:nvPr/>
          </p:nvSpPr>
          <p:spPr>
            <a:xfrm>
              <a:off x="612461" y="6098526"/>
              <a:ext cx="593646" cy="388939"/>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2" name="任意多边形 211"/>
            <p:cNvSpPr/>
            <p:nvPr/>
          </p:nvSpPr>
          <p:spPr>
            <a:xfrm>
              <a:off x="893412" y="6503339"/>
              <a:ext cx="593646" cy="388940"/>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3" name="任意多边形 212"/>
            <p:cNvSpPr/>
            <p:nvPr/>
          </p:nvSpPr>
          <p:spPr>
            <a:xfrm>
              <a:off x="1498169" y="6495402"/>
              <a:ext cx="593646" cy="388939"/>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4" name="任意多边形 213"/>
            <p:cNvSpPr/>
            <p:nvPr/>
          </p:nvSpPr>
          <p:spPr>
            <a:xfrm>
              <a:off x="1501343" y="6098526"/>
              <a:ext cx="596821" cy="392114"/>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5" name="任意多边形 214"/>
            <p:cNvSpPr/>
            <p:nvPr/>
          </p:nvSpPr>
          <p:spPr>
            <a:xfrm>
              <a:off x="4779098" y="6309664"/>
              <a:ext cx="596821" cy="390527"/>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04" name="文本框 110"/>
          <p:cNvSpPr txBox="1">
            <a:spLocks noChangeArrowheads="1"/>
          </p:cNvSpPr>
          <p:nvPr/>
        </p:nvSpPr>
        <p:spPr bwMode="auto">
          <a:xfrm>
            <a:off x="4403725" y="2619375"/>
            <a:ext cx="7164388" cy="914400"/>
          </a:xfrm>
          <a:prstGeom prst="rect">
            <a:avLst/>
          </a:prstGeom>
          <a:noFill/>
          <a:ln w="9525">
            <a:noFill/>
            <a:miter lim="800000"/>
          </a:ln>
        </p:spPr>
        <p:txBody>
          <a:bodyPr anchor="ctr">
            <a:spAutoFit/>
          </a:bodyPr>
          <a:lstStyle/>
          <a:p>
            <a:pPr>
              <a:lnSpc>
                <a:spcPct val="150000"/>
              </a:lnSpc>
            </a:pPr>
            <a:r>
              <a:rPr lang="zh-CN" altLang="en-US" sz="3600" b="1">
                <a:solidFill>
                  <a:srgbClr val="0E5671"/>
                </a:solidFill>
                <a:latin typeface="微软雅黑" panose="020B0503020204020204" pitchFamily="34" charset="-122"/>
                <a:ea typeface="微软雅黑" panose="020B0503020204020204" pitchFamily="34" charset="-122"/>
              </a:rPr>
              <a:t>主题</a:t>
            </a:r>
            <a:r>
              <a:rPr lang="en-US" altLang="zh-CN" sz="3600" b="1">
                <a:solidFill>
                  <a:srgbClr val="0E5671"/>
                </a:solidFill>
                <a:latin typeface="微软雅黑" panose="020B0503020204020204" pitchFamily="34" charset="-122"/>
                <a:ea typeface="微软雅黑" panose="020B0503020204020204" pitchFamily="34" charset="-122"/>
              </a:rPr>
              <a:t>2  </a:t>
            </a:r>
            <a:r>
              <a:rPr lang="zh-CN" altLang="en-US" sz="3600" b="1">
                <a:solidFill>
                  <a:srgbClr val="0E5671"/>
                </a:solidFill>
                <a:latin typeface="微软雅黑" panose="020B0503020204020204" pitchFamily="34" charset="-122"/>
                <a:ea typeface="微软雅黑" panose="020B0503020204020204" pitchFamily="34" charset="-122"/>
              </a:rPr>
              <a:t>婴幼儿的生长发育</a:t>
            </a:r>
            <a:endParaRPr lang="en-US" sz="3600" b="1">
              <a:solidFill>
                <a:srgbClr val="0E5671"/>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circle(in)">
                                      <p:cBhvr>
                                        <p:cTn id="7" dur="1100"/>
                                        <p:tgtEl>
                                          <p:spTgt spid="11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04"/>
                                        </p:tgtEl>
                                        <p:attrNameLst>
                                          <p:attrName>style.visibility</p:attrName>
                                        </p:attrNameLst>
                                      </p:cBhvr>
                                      <p:to>
                                        <p:strVal val="visible"/>
                                      </p:to>
                                    </p:set>
                                    <p:animEffect transition="in" filter="circle(in)">
                                      <p:cBhvr>
                                        <p:cTn id="12" dur="11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0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736600" y="1127125"/>
            <a:ext cx="9761538" cy="4603750"/>
          </a:xfrm>
          <a:prstGeom prst="rect">
            <a:avLst/>
          </a:prstGeom>
        </p:spPr>
        <p:txBody>
          <a:bodyPr lIns="106905" tIns="53452" rIns="106905" bIns="53452"/>
          <a:lstStyle/>
          <a:p>
            <a:pPr algn="just" defTabSz="457200" fontAlgn="auto">
              <a:lnSpc>
                <a:spcPct val="150000"/>
              </a:lnSpc>
              <a:spcBef>
                <a:spcPts val="0"/>
              </a:spcBef>
              <a:spcAft>
                <a:spcPts val="600"/>
              </a:spcAft>
              <a:buClr>
                <a:schemeClr val="tx1"/>
              </a:buClr>
              <a:buSzPct val="80000"/>
              <a:defRPr/>
            </a:pPr>
            <a:r>
              <a:rPr lang="en-US" altLang="zh-CN" sz="2400" dirty="0">
                <a:solidFill>
                  <a:schemeClr val="bg2">
                    <a:lumMod val="75000"/>
                  </a:schemeClr>
                </a:solidFill>
                <a:latin typeface="新宋体" panose="02010609030101010101" pitchFamily="49" charset="-122"/>
                <a:ea typeface="新宋体" panose="02010609030101010101" pitchFamily="49" charset="-122"/>
                <a:cs typeface="+mn-cs"/>
              </a:rPr>
              <a:t>    </a:t>
            </a:r>
            <a:r>
              <a:rPr lang="zh-CN" sz="2400" dirty="0">
                <a:solidFill>
                  <a:schemeClr val="bg2">
                    <a:lumMod val="75000"/>
                  </a:schemeClr>
                </a:solidFill>
                <a:latin typeface="新宋体" panose="02010609030101010101" pitchFamily="49" charset="-122"/>
                <a:ea typeface="新宋体" panose="02010609030101010101" pitchFamily="49" charset="-122"/>
                <a:cs typeface="+mn-cs"/>
              </a:rPr>
              <a:t>念念快 </a:t>
            </a:r>
            <a:r>
              <a:rPr lang="zh-CN" sz="2400" dirty="0">
                <a:solidFill>
                  <a:srgbClr val="FF0000"/>
                </a:solidFill>
                <a:latin typeface="新宋体" panose="02010609030101010101" pitchFamily="49" charset="-122"/>
                <a:ea typeface="新宋体" panose="02010609030101010101" pitchFamily="49" charset="-122"/>
                <a:cs typeface="+mn-cs"/>
              </a:rPr>
              <a:t>3 </a:t>
            </a:r>
            <a:r>
              <a:rPr lang="zh-CN" sz="2400" dirty="0">
                <a:solidFill>
                  <a:schemeClr val="bg2">
                    <a:lumMod val="75000"/>
                  </a:schemeClr>
                </a:solidFill>
                <a:latin typeface="新宋体" panose="02010609030101010101" pitchFamily="49" charset="-122"/>
                <a:ea typeface="新宋体" panose="02010609030101010101" pitchFamily="49" charset="-122"/>
                <a:cs typeface="+mn-cs"/>
              </a:rPr>
              <a:t>周岁了，妈妈十分关注她的身长。念念出生时身长</a:t>
            </a:r>
            <a:endParaRPr lang="zh-CN" sz="2400" dirty="0">
              <a:solidFill>
                <a:schemeClr val="bg2">
                  <a:lumMod val="75000"/>
                </a:schemeClr>
              </a:solidFill>
              <a:latin typeface="新宋体" panose="02010609030101010101" pitchFamily="49" charset="-122"/>
              <a:ea typeface="新宋体" panose="02010609030101010101" pitchFamily="49" charset="-122"/>
              <a:cs typeface="+mn-cs"/>
            </a:endParaRPr>
          </a:p>
          <a:p>
            <a:pPr algn="just" defTabSz="457200" fontAlgn="auto">
              <a:lnSpc>
                <a:spcPct val="150000"/>
              </a:lnSpc>
              <a:spcBef>
                <a:spcPts val="0"/>
              </a:spcBef>
              <a:spcAft>
                <a:spcPts val="600"/>
              </a:spcAft>
              <a:buClr>
                <a:schemeClr val="tx1"/>
              </a:buClr>
              <a:buSzPct val="80000"/>
              <a:defRPr/>
            </a:pPr>
            <a:r>
              <a:rPr lang="zh-CN" sz="2400" dirty="0">
                <a:solidFill>
                  <a:schemeClr val="bg2">
                    <a:lumMod val="75000"/>
                  </a:schemeClr>
                </a:solidFill>
                <a:latin typeface="新宋体" panose="02010609030101010101" pitchFamily="49" charset="-122"/>
                <a:ea typeface="新宋体" panose="02010609030101010101" pitchFamily="49" charset="-122"/>
                <a:cs typeface="+mn-cs"/>
              </a:rPr>
              <a:t>为 50 cm，出生后第一年增长速度很快，到 1 岁时，身长就有 76</a:t>
            </a:r>
            <a:endParaRPr lang="zh-CN" sz="2400" dirty="0">
              <a:solidFill>
                <a:schemeClr val="bg2">
                  <a:lumMod val="75000"/>
                </a:schemeClr>
              </a:solidFill>
              <a:latin typeface="新宋体" panose="02010609030101010101" pitchFamily="49" charset="-122"/>
              <a:ea typeface="新宋体" panose="02010609030101010101" pitchFamily="49" charset="-122"/>
              <a:cs typeface="+mn-cs"/>
            </a:endParaRPr>
          </a:p>
          <a:p>
            <a:pPr algn="just" defTabSz="457200" fontAlgn="auto">
              <a:lnSpc>
                <a:spcPct val="150000"/>
              </a:lnSpc>
              <a:spcBef>
                <a:spcPts val="0"/>
              </a:spcBef>
              <a:spcAft>
                <a:spcPts val="600"/>
              </a:spcAft>
              <a:buClr>
                <a:schemeClr val="tx1"/>
              </a:buClr>
              <a:buSzPct val="80000"/>
              <a:defRPr/>
            </a:pPr>
            <a:r>
              <a:rPr lang="zh-CN" sz="2400" dirty="0">
                <a:solidFill>
                  <a:schemeClr val="bg2">
                    <a:lumMod val="75000"/>
                  </a:schemeClr>
                </a:solidFill>
                <a:latin typeface="新宋体" panose="02010609030101010101" pitchFamily="49" charset="-122"/>
                <a:ea typeface="新宋体" panose="02010609030101010101" pitchFamily="49" charset="-122"/>
                <a:cs typeface="+mn-cs"/>
              </a:rPr>
              <a:t>cm 左右，可是到了 2 周岁后，念念身长的增长速度明显放缓。妈妈</a:t>
            </a:r>
            <a:endParaRPr lang="zh-CN" sz="2400" dirty="0">
              <a:solidFill>
                <a:schemeClr val="bg2">
                  <a:lumMod val="75000"/>
                </a:schemeClr>
              </a:solidFill>
              <a:latin typeface="新宋体" panose="02010609030101010101" pitchFamily="49" charset="-122"/>
              <a:ea typeface="新宋体" panose="02010609030101010101" pitchFamily="49" charset="-122"/>
              <a:cs typeface="+mn-cs"/>
            </a:endParaRPr>
          </a:p>
          <a:p>
            <a:pPr algn="just" defTabSz="457200" fontAlgn="auto">
              <a:lnSpc>
                <a:spcPct val="150000"/>
              </a:lnSpc>
              <a:spcBef>
                <a:spcPts val="0"/>
              </a:spcBef>
              <a:spcAft>
                <a:spcPts val="600"/>
              </a:spcAft>
              <a:buClr>
                <a:schemeClr val="tx1"/>
              </a:buClr>
              <a:buSzPct val="80000"/>
              <a:defRPr/>
            </a:pPr>
            <a:r>
              <a:rPr lang="zh-CN" sz="2400" dirty="0">
                <a:solidFill>
                  <a:schemeClr val="bg2">
                    <a:lumMod val="75000"/>
                  </a:schemeClr>
                </a:solidFill>
                <a:latin typeface="新宋体" panose="02010609030101010101" pitchFamily="49" charset="-122"/>
                <a:ea typeface="新宋体" panose="02010609030101010101" pitchFamily="49" charset="-122"/>
                <a:cs typeface="+mn-cs"/>
              </a:rPr>
              <a:t>有点着急，连忙带念念去咨询医生：“孩子不长个儿怎么办？”</a:t>
            </a:r>
            <a:endParaRPr lang="zh-CN" sz="2400" dirty="0">
              <a:solidFill>
                <a:schemeClr val="bg2">
                  <a:lumMod val="75000"/>
                </a:schemeClr>
              </a:solidFill>
              <a:latin typeface="新宋体" panose="02010609030101010101" pitchFamily="49" charset="-122"/>
              <a:ea typeface="新宋体" panose="02010609030101010101" pitchFamily="49" charset="-122"/>
              <a:cs typeface="+mn-cs"/>
            </a:endParaRPr>
          </a:p>
          <a:p>
            <a:pPr algn="just" defTabSz="457200" fontAlgn="auto">
              <a:lnSpc>
                <a:spcPct val="150000"/>
              </a:lnSpc>
              <a:spcBef>
                <a:spcPts val="0"/>
              </a:spcBef>
              <a:spcAft>
                <a:spcPts val="600"/>
              </a:spcAft>
              <a:buClr>
                <a:schemeClr val="tx1"/>
              </a:buClr>
              <a:buSzPct val="80000"/>
              <a:defRPr/>
            </a:pPr>
            <a:r>
              <a:rPr lang="zh-CN" sz="2400" dirty="0">
                <a:solidFill>
                  <a:schemeClr val="bg2">
                    <a:lumMod val="75000"/>
                  </a:schemeClr>
                </a:solidFill>
                <a:latin typeface="新宋体" panose="02010609030101010101" pitchFamily="49" charset="-122"/>
                <a:ea typeface="新宋体" panose="02010609030101010101" pitchFamily="49" charset="-122"/>
                <a:cs typeface="+mn-cs"/>
              </a:rPr>
              <a:t>    </a:t>
            </a:r>
            <a:endParaRPr lang="zh-CN" sz="2400" dirty="0">
              <a:solidFill>
                <a:schemeClr val="bg2">
                  <a:lumMod val="75000"/>
                </a:schemeClr>
              </a:solidFill>
              <a:latin typeface="新宋体" panose="02010609030101010101" pitchFamily="49" charset="-122"/>
              <a:ea typeface="新宋体" panose="02010609030101010101" pitchFamily="49" charset="-122"/>
              <a:cs typeface="+mn-cs"/>
            </a:endParaRPr>
          </a:p>
          <a:p>
            <a:pPr algn="just" defTabSz="457200" fontAlgn="auto">
              <a:lnSpc>
                <a:spcPct val="150000"/>
              </a:lnSpc>
              <a:spcBef>
                <a:spcPts val="0"/>
              </a:spcBef>
              <a:spcAft>
                <a:spcPts val="600"/>
              </a:spcAft>
              <a:buClr>
                <a:schemeClr val="tx1"/>
              </a:buClr>
              <a:buSzPct val="80000"/>
              <a:defRPr/>
            </a:pPr>
            <a:r>
              <a:rPr lang="zh-CN" sz="2400" dirty="0">
                <a:solidFill>
                  <a:schemeClr val="bg2">
                    <a:lumMod val="75000"/>
                  </a:schemeClr>
                </a:solidFill>
                <a:latin typeface="新宋体" panose="02010609030101010101" pitchFamily="49" charset="-122"/>
                <a:ea typeface="新宋体" panose="02010609030101010101" pitchFamily="49" charset="-122"/>
                <a:cs typeface="+mn-cs"/>
              </a:rPr>
              <a:t>    </a:t>
            </a:r>
            <a:r>
              <a:rPr lang="zh-CN" sz="2400" dirty="0">
                <a:solidFill>
                  <a:schemeClr val="accent6">
                    <a:lumMod val="50000"/>
                  </a:schemeClr>
                </a:solidFill>
                <a:latin typeface="新宋体" panose="02010609030101010101" pitchFamily="49" charset="-122"/>
                <a:ea typeface="新宋体" panose="02010609030101010101" pitchFamily="49" charset="-122"/>
                <a:cs typeface="+mn-cs"/>
              </a:rPr>
              <a:t>想一想，念念身长的增长正常吗？婴幼儿的生长发育有规律可</a:t>
            </a:r>
            <a:endParaRPr lang="zh-CN" sz="2400" dirty="0">
              <a:solidFill>
                <a:schemeClr val="accent6">
                  <a:lumMod val="50000"/>
                </a:schemeClr>
              </a:solidFill>
              <a:latin typeface="新宋体" panose="02010609030101010101" pitchFamily="49" charset="-122"/>
              <a:ea typeface="新宋体" panose="02010609030101010101" pitchFamily="49" charset="-122"/>
              <a:cs typeface="+mn-cs"/>
            </a:endParaRPr>
          </a:p>
          <a:p>
            <a:pPr algn="just" defTabSz="457200" fontAlgn="auto">
              <a:lnSpc>
                <a:spcPct val="150000"/>
              </a:lnSpc>
              <a:spcBef>
                <a:spcPts val="0"/>
              </a:spcBef>
              <a:spcAft>
                <a:spcPts val="600"/>
              </a:spcAft>
              <a:buClr>
                <a:schemeClr val="tx1"/>
              </a:buClr>
              <a:buSzPct val="80000"/>
              <a:defRPr/>
            </a:pPr>
            <a:r>
              <a:rPr lang="zh-CN" sz="2400" dirty="0">
                <a:solidFill>
                  <a:schemeClr val="accent6">
                    <a:lumMod val="50000"/>
                  </a:schemeClr>
                </a:solidFill>
                <a:latin typeface="新宋体" panose="02010609030101010101" pitchFamily="49" charset="-122"/>
                <a:ea typeface="新宋体" panose="02010609030101010101" pitchFamily="49" charset="-122"/>
                <a:cs typeface="+mn-cs"/>
              </a:rPr>
              <a:t>循吗？</a:t>
            </a:r>
            <a:endParaRPr lang="zh-CN" sz="2400" dirty="0">
              <a:solidFill>
                <a:schemeClr val="accent6">
                  <a:lumMod val="50000"/>
                </a:schemeClr>
              </a:solidFill>
              <a:latin typeface="新宋体" panose="02010609030101010101" pitchFamily="49" charset="-122"/>
              <a:ea typeface="新宋体" panose="02010609030101010101" pitchFamily="49" charset="-122"/>
              <a:cs typeface="+mn-cs"/>
            </a:endParaRPr>
          </a:p>
          <a:p>
            <a:pPr marL="285750" indent="-285750" defTabSz="457200" fontAlgn="auto">
              <a:lnSpc>
                <a:spcPct val="150000"/>
              </a:lnSpc>
              <a:spcAft>
                <a:spcPts val="600"/>
              </a:spcAft>
              <a:buClr>
                <a:schemeClr val="tx1"/>
              </a:buClr>
              <a:buSzPct val="80000"/>
              <a:buFont typeface="Wingdings 3" panose="05040102010807070707" pitchFamily="18" charset="2"/>
              <a:buChar char=""/>
              <a:defRPr/>
            </a:pPr>
            <a:endParaRPr lang="zh-CN" sz="2400" dirty="0">
              <a:solidFill>
                <a:schemeClr val="bg2">
                  <a:lumMod val="75000"/>
                </a:schemeClr>
              </a:solidFill>
              <a:latin typeface="新宋体" panose="02010609030101010101" pitchFamily="49" charset="-122"/>
              <a:ea typeface="新宋体" panose="02010609030101010101" pitchFamily="49" charset="-122"/>
              <a:cs typeface="+mn-cs"/>
            </a:endParaRPr>
          </a:p>
        </p:txBody>
      </p:sp>
      <p:grpSp>
        <p:nvGrpSpPr>
          <p:cNvPr id="38914" name="组合 3"/>
          <p:cNvGrpSpPr/>
          <p:nvPr/>
        </p:nvGrpSpPr>
        <p:grpSpPr bwMode="auto">
          <a:xfrm>
            <a:off x="-4763" y="-133350"/>
            <a:ext cx="8045451" cy="1114425"/>
            <a:chOff x="-4806" y="-132909"/>
            <a:chExt cx="8045022" cy="1113634"/>
          </a:xfrm>
        </p:grpSpPr>
        <p:sp>
          <p:nvSpPr>
            <p:cNvPr id="5" name="直角三角形 4"/>
            <p:cNvSpPr/>
            <p:nvPr/>
          </p:nvSpPr>
          <p:spPr>
            <a:xfrm flipV="1">
              <a:off x="-43" y="346"/>
              <a:ext cx="8040259" cy="980379"/>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8917" name="文本框 4"/>
            <p:cNvSpPr txBox="1">
              <a:spLocks noChangeArrowheads="1"/>
            </p:cNvSpPr>
            <p:nvPr/>
          </p:nvSpPr>
          <p:spPr bwMode="auto">
            <a:xfrm>
              <a:off x="-4806" y="-132909"/>
              <a:ext cx="4333510" cy="822960"/>
            </a:xfrm>
            <a:prstGeom prst="rect">
              <a:avLst/>
            </a:prstGeom>
            <a:noFill/>
            <a:ln w="9525">
              <a:noFill/>
              <a:miter lim="800000"/>
            </a:ln>
          </p:spPr>
          <p:txBody>
            <a:bodyPr>
              <a:spAutoFit/>
            </a:bodyPr>
            <a:lstStyle/>
            <a:p>
              <a:pPr>
                <a:lnSpc>
                  <a:spcPct val="150000"/>
                </a:lnSpc>
              </a:pPr>
              <a:r>
                <a:rPr lang="zh-CN" altLang="zh-CN" sz="3200">
                  <a:solidFill>
                    <a:srgbClr val="FF0000"/>
                  </a:solidFill>
                  <a:latin typeface="Century Gothic"/>
                  <a:ea typeface="新宋体" panose="02010609030101010101" pitchFamily="49" charset="-122"/>
                </a:rPr>
                <a:t> 想一想</a:t>
              </a:r>
              <a:r>
                <a:rPr lang="zh-CN" altLang="en-US" sz="3200" b="1">
                  <a:solidFill>
                    <a:srgbClr val="FF0000"/>
                  </a:solidFill>
                  <a:latin typeface="Century Gothic"/>
                  <a:ea typeface="新宋体" panose="02010609030101010101" pitchFamily="49" charset="-122"/>
                </a:rPr>
                <a:t>？</a:t>
              </a:r>
              <a:endParaRPr lang="zh-CN" altLang="zh-CN" sz="3200" b="1">
                <a:solidFill>
                  <a:srgbClr val="FF0000"/>
                </a:solidFill>
                <a:latin typeface="Century Gothic"/>
                <a:ea typeface="华文新魏"/>
                <a:cs typeface="华文新魏"/>
              </a:endParaRPr>
            </a:p>
          </p:txBody>
        </p:sp>
      </p:grpSp>
      <p:sp>
        <p:nvSpPr>
          <p:cNvPr id="7" name="矩形 6"/>
          <p:cNvSpPr/>
          <p:nvPr/>
        </p:nvSpPr>
        <p:spPr>
          <a:xfrm>
            <a:off x="1079500" y="4026535"/>
            <a:ext cx="377825" cy="1188720"/>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scene3d>
              <a:camera prst="orthographicFront"/>
              <a:lightRig rig="threePt" dir="t">
                <a:rot lat="0" lon="0" rev="0"/>
              </a:lightRig>
            </a:scene3d>
            <a:sp3d extrusionH="120650" prstMaterial="matte"/>
          </a:bodyPr>
          <a:lstStyle/>
          <a:p>
            <a:pPr algn="ctr" fontAlgn="auto">
              <a:spcBef>
                <a:spcPts val="0"/>
              </a:spcBef>
              <a:spcAft>
                <a:spcPts val="0"/>
              </a:spcAft>
              <a:defRPr/>
            </a:pPr>
            <a:r>
              <a:rPr lang="zh-CN" altLang="en-US" sz="7200" b="1" dirty="0">
                <a:ln>
                  <a:gradFill>
                    <a:gsLst>
                      <a:gs pos="98000">
                        <a:srgbClr val="F88C89"/>
                      </a:gs>
                      <a:gs pos="86000">
                        <a:srgbClr val="F8D078"/>
                      </a:gs>
                      <a:gs pos="73000">
                        <a:srgbClr val="BAD172"/>
                      </a:gs>
                      <a:gs pos="62000">
                        <a:srgbClr val="BEC7AF"/>
                      </a:gs>
                      <a:gs pos="50000">
                        <a:srgbClr val="83D9E3"/>
                      </a:gs>
                      <a:gs pos="37000">
                        <a:srgbClr val="9C61DF"/>
                      </a:gs>
                      <a:gs pos="24000">
                        <a:srgbClr val="CA78E1"/>
                      </a:gs>
                      <a:gs pos="12000">
                        <a:srgbClr val="E564DF"/>
                      </a:gs>
                      <a:gs pos="0">
                        <a:srgbClr val="F86CC0"/>
                      </a:gs>
                    </a:gsLst>
                    <a:lin ang="0"/>
                  </a:gradFill>
                </a:ln>
                <a:gradFill>
                  <a:gsLst>
                    <a:gs pos="79000">
                      <a:srgbClr val="CCFF66"/>
                    </a:gs>
                    <a:gs pos="94000">
                      <a:srgbClr val="FFFF00">
                        <a:alpha val="50000"/>
                      </a:srgbClr>
                    </a:gs>
                    <a:gs pos="70000">
                      <a:srgbClr val="00FF00">
                        <a:alpha val="13000"/>
                      </a:srgbClr>
                    </a:gs>
                    <a:gs pos="56000">
                      <a:srgbClr val="00FFFF">
                        <a:alpha val="50000"/>
                      </a:srgbClr>
                    </a:gs>
                    <a:gs pos="43000">
                      <a:srgbClr val="00FFFF">
                        <a:alpha val="13000"/>
                      </a:srgbClr>
                    </a:gs>
                    <a:gs pos="22000">
                      <a:srgbClr val="FF00FF">
                        <a:alpha val="50000"/>
                      </a:srgbClr>
                    </a:gs>
                    <a:gs pos="33000">
                      <a:srgbClr val="9900FF">
                        <a:alpha val="50000"/>
                      </a:srgbClr>
                    </a:gs>
                    <a:gs pos="5000">
                      <a:srgbClr val="FF00FF">
                        <a:alpha val="50000"/>
                      </a:srgbClr>
                    </a:gs>
                    <a:gs pos="0">
                      <a:srgbClr val="FF3300">
                        <a:alpha val="50000"/>
                      </a:srgbClr>
                    </a:gs>
                    <a:gs pos="100000">
                      <a:srgbClr val="FF3300">
                        <a:alpha val="30000"/>
                      </a:srgbClr>
                    </a:gs>
                  </a:gsLst>
                  <a:lin ang="0"/>
                </a:gradFill>
                <a:effectLst>
                  <a:outerShdw blurRad="50800" dist="38100" algn="l" rotWithShape="0">
                    <a:srgbClr val="CC00CC">
                      <a:alpha val="40000"/>
                    </a:srgbClr>
                  </a:outerShdw>
                </a:effectLst>
                <a:latin typeface="新宋体" panose="02010609030101010101" pitchFamily="49" charset="-122"/>
                <a:ea typeface="新宋体" panose="02010609030101010101" pitchFamily="49" charset="-122"/>
              </a:rPr>
              <a:t>？</a:t>
            </a:r>
            <a:endParaRPr lang="zh-CN" altLang="en-US" sz="7200" b="1" dirty="0">
              <a:ln>
                <a:gradFill>
                  <a:gsLst>
                    <a:gs pos="98000">
                      <a:srgbClr val="F88C89"/>
                    </a:gs>
                    <a:gs pos="86000">
                      <a:srgbClr val="F8D078"/>
                    </a:gs>
                    <a:gs pos="73000">
                      <a:srgbClr val="BAD172"/>
                    </a:gs>
                    <a:gs pos="62000">
                      <a:srgbClr val="BEC7AF"/>
                    </a:gs>
                    <a:gs pos="50000">
                      <a:srgbClr val="83D9E3"/>
                    </a:gs>
                    <a:gs pos="37000">
                      <a:srgbClr val="9C61DF"/>
                    </a:gs>
                    <a:gs pos="24000">
                      <a:srgbClr val="CA78E1"/>
                    </a:gs>
                    <a:gs pos="12000">
                      <a:srgbClr val="E564DF"/>
                    </a:gs>
                    <a:gs pos="0">
                      <a:srgbClr val="F86CC0"/>
                    </a:gs>
                  </a:gsLst>
                  <a:lin ang="0"/>
                </a:gradFill>
              </a:ln>
              <a:gradFill>
                <a:gsLst>
                  <a:gs pos="79000">
                    <a:srgbClr val="CCFF66"/>
                  </a:gs>
                  <a:gs pos="94000">
                    <a:srgbClr val="FFFF00">
                      <a:alpha val="50000"/>
                    </a:srgbClr>
                  </a:gs>
                  <a:gs pos="70000">
                    <a:srgbClr val="00FF00">
                      <a:alpha val="13000"/>
                    </a:srgbClr>
                  </a:gs>
                  <a:gs pos="56000">
                    <a:srgbClr val="00FFFF">
                      <a:alpha val="50000"/>
                    </a:srgbClr>
                  </a:gs>
                  <a:gs pos="43000">
                    <a:srgbClr val="00FFFF">
                      <a:alpha val="13000"/>
                    </a:srgbClr>
                  </a:gs>
                  <a:gs pos="22000">
                    <a:srgbClr val="FF00FF">
                      <a:alpha val="50000"/>
                    </a:srgbClr>
                  </a:gs>
                  <a:gs pos="33000">
                    <a:srgbClr val="9900FF">
                      <a:alpha val="50000"/>
                    </a:srgbClr>
                  </a:gs>
                  <a:gs pos="5000">
                    <a:srgbClr val="FF00FF">
                      <a:alpha val="50000"/>
                    </a:srgbClr>
                  </a:gs>
                  <a:gs pos="0">
                    <a:srgbClr val="FF3300">
                      <a:alpha val="50000"/>
                    </a:srgbClr>
                  </a:gs>
                  <a:gs pos="100000">
                    <a:srgbClr val="FF3300">
                      <a:alpha val="30000"/>
                    </a:srgbClr>
                  </a:gs>
                </a:gsLst>
                <a:lin ang="0"/>
              </a:gradFill>
              <a:effectLst>
                <a:outerShdw blurRad="50800" dist="38100" algn="l" rotWithShape="0">
                  <a:srgbClr val="CC00CC">
                    <a:alpha val="40000"/>
                  </a:srgbClr>
                </a:outerShdw>
              </a:effectLst>
              <a:latin typeface="新宋体" panose="02010609030101010101" pitchFamily="49" charset="-122"/>
              <a:ea typeface="新宋体" panose="02010609030101010101" pitchFamily="49"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任意多边形 17"/>
          <p:cNvSpPr/>
          <p:nvPr/>
        </p:nvSpPr>
        <p:spPr bwMode="auto">
          <a:xfrm>
            <a:off x="-34925" y="0"/>
            <a:ext cx="5437188" cy="6858000"/>
          </a:xfrm>
          <a:custGeom>
            <a:avLst/>
            <a:gdLst>
              <a:gd name="T0" fmla="*/ 0 w 5437991"/>
              <a:gd name="T1" fmla="*/ 0 h 6858000"/>
              <a:gd name="T2" fmla="*/ 5435582 w 5437991"/>
              <a:gd name="T3" fmla="*/ 0 h 6858000"/>
              <a:gd name="T4" fmla="*/ 1632404 w 5437991"/>
              <a:gd name="T5" fmla="*/ 6858000 h 6858000"/>
              <a:gd name="T6" fmla="*/ 0 w 5437991"/>
              <a:gd name="T7" fmla="*/ 6858000 h 6858000"/>
              <a:gd name="T8" fmla="*/ 0 w 5437991"/>
              <a:gd name="T9" fmla="*/ 0 h 6858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37991" h="6858000">
                <a:moveTo>
                  <a:pt x="0" y="0"/>
                </a:moveTo>
                <a:lnTo>
                  <a:pt x="5437991" y="0"/>
                </a:lnTo>
                <a:lnTo>
                  <a:pt x="1633127" y="6858000"/>
                </a:lnTo>
                <a:lnTo>
                  <a:pt x="0" y="6858000"/>
                </a:lnTo>
                <a:lnTo>
                  <a:pt x="0" y="0"/>
                </a:lnTo>
                <a:close/>
              </a:path>
            </a:pathLst>
          </a:custGeom>
          <a:solidFill>
            <a:schemeClr val="bg1">
              <a:lumMod val="75000"/>
              <a:lumOff val="25000"/>
            </a:schemeClr>
          </a:solidFill>
          <a:ln>
            <a:noFill/>
          </a:ln>
        </p:spPr>
        <p:txBody>
          <a:bodyPr anchor="ctr"/>
          <a:lstStyle/>
          <a:p>
            <a:pPr fontAlgn="auto">
              <a:spcBef>
                <a:spcPts val="0"/>
              </a:spcBef>
              <a:spcAft>
                <a:spcPts val="0"/>
              </a:spcAft>
              <a:defRPr/>
            </a:pPr>
            <a:endParaRPr lang="zh-CN" altLang="en-US">
              <a:latin typeface="+mn-lt"/>
              <a:ea typeface="+mn-ea"/>
              <a:cs typeface="+mn-cs"/>
            </a:endParaRPr>
          </a:p>
        </p:txBody>
      </p:sp>
      <p:sp>
        <p:nvSpPr>
          <p:cNvPr id="39938" name="Text Box 20"/>
          <p:cNvSpPr txBox="1">
            <a:spLocks noChangeArrowheads="1"/>
          </p:cNvSpPr>
          <p:nvPr/>
        </p:nvSpPr>
        <p:spPr bwMode="auto">
          <a:xfrm>
            <a:off x="2830513" y="1206500"/>
            <a:ext cx="1811337" cy="460375"/>
          </a:xfrm>
          <a:prstGeom prst="rect">
            <a:avLst/>
          </a:prstGeom>
          <a:noFill/>
          <a:ln w="9525">
            <a:noFill/>
            <a:miter lim="800000"/>
          </a:ln>
        </p:spPr>
        <p:txBody>
          <a:bodyPr>
            <a:spAutoFit/>
          </a:bodyPr>
          <a:lstStyle/>
          <a:p>
            <a:pPr algn="dist">
              <a:buFont typeface="Arial" panose="020B0604020202020204" pitchFamily="34" charset="0"/>
              <a:buNone/>
            </a:pPr>
            <a:r>
              <a:rPr lang="zh-CN" altLang="en-US" sz="2400">
                <a:solidFill>
                  <a:srgbClr val="FFFFFF"/>
                </a:solidFill>
                <a:latin typeface="Arial Black" panose="020B0A04020102020204" pitchFamily="34" charset="0"/>
                <a:ea typeface="华文新魏"/>
                <a:cs typeface="华文新魏"/>
              </a:rPr>
              <a:t>C</a:t>
            </a:r>
            <a:r>
              <a:rPr lang="en-US" altLang="zh-CN" sz="2400">
                <a:solidFill>
                  <a:srgbClr val="FFFFFF"/>
                </a:solidFill>
                <a:latin typeface="Arial Black" panose="020B0A04020102020204" pitchFamily="34" charset="0"/>
                <a:ea typeface="华文新魏"/>
                <a:cs typeface="华文新魏"/>
              </a:rPr>
              <a:t>hapter</a:t>
            </a:r>
            <a:endParaRPr lang="zh-CN" altLang="en-US" sz="2400">
              <a:solidFill>
                <a:srgbClr val="FFFFFF"/>
              </a:solidFill>
              <a:latin typeface="Arial Black" panose="020B0A04020102020204" pitchFamily="34" charset="0"/>
              <a:ea typeface="华文新魏"/>
              <a:cs typeface="华文新魏"/>
            </a:endParaRPr>
          </a:p>
        </p:txBody>
      </p:sp>
      <p:sp>
        <p:nvSpPr>
          <p:cNvPr id="39939" name="文本框 20"/>
          <p:cNvSpPr txBox="1">
            <a:spLocks noChangeArrowheads="1"/>
          </p:cNvSpPr>
          <p:nvPr/>
        </p:nvSpPr>
        <p:spPr bwMode="auto">
          <a:xfrm>
            <a:off x="1801813" y="828675"/>
            <a:ext cx="1347787" cy="2336800"/>
          </a:xfrm>
          <a:prstGeom prst="rect">
            <a:avLst/>
          </a:prstGeom>
          <a:noFill/>
          <a:ln w="9525">
            <a:noFill/>
            <a:miter lim="800000"/>
          </a:ln>
        </p:spPr>
        <p:txBody>
          <a:bodyPr>
            <a:spAutoFit/>
          </a:bodyPr>
          <a:lstStyle/>
          <a:p>
            <a:pPr algn="ctr">
              <a:buFont typeface="Arial" panose="020B0604020202020204" pitchFamily="34" charset="0"/>
              <a:buNone/>
            </a:pPr>
            <a:r>
              <a:rPr lang="zh-CN" altLang="en-US" sz="4800">
                <a:solidFill>
                  <a:srgbClr val="FFFFFF"/>
                </a:solidFill>
                <a:latin typeface="微软雅黑" panose="020B0503020204020204" pitchFamily="34" charset="-122"/>
                <a:ea typeface="微软雅黑" panose="020B0503020204020204" pitchFamily="34" charset="-122"/>
              </a:rPr>
              <a:t>主题</a:t>
            </a:r>
            <a:endParaRPr lang="en-US" altLang="zh-CN" sz="4800">
              <a:solidFill>
                <a:srgbClr val="FFFFFF"/>
              </a:solidFill>
              <a:latin typeface="微软雅黑" panose="020B0503020204020204" pitchFamily="34" charset="-122"/>
              <a:ea typeface="微软雅黑" panose="020B0503020204020204" pitchFamily="34" charset="-122"/>
            </a:endParaRPr>
          </a:p>
          <a:p>
            <a:pPr algn="ctr">
              <a:buFont typeface="Arial" panose="020B0604020202020204" pitchFamily="34" charset="0"/>
              <a:buNone/>
            </a:pPr>
            <a:r>
              <a:rPr lang="en-US" altLang="zh-CN" sz="4800">
                <a:solidFill>
                  <a:srgbClr val="FFFFFF"/>
                </a:solidFill>
                <a:latin typeface="微软雅黑" panose="020B0503020204020204" pitchFamily="34" charset="-122"/>
                <a:ea typeface="微软雅黑" panose="020B0503020204020204" pitchFamily="34" charset="-122"/>
              </a:rPr>
              <a:t>2</a:t>
            </a:r>
            <a:endParaRPr lang="en-US" altLang="zh-CN" sz="4800">
              <a:solidFill>
                <a:srgbClr val="FFFFFF"/>
              </a:solidFill>
              <a:latin typeface="微软雅黑" panose="020B0503020204020204" pitchFamily="34" charset="-122"/>
              <a:ea typeface="微软雅黑" panose="020B0503020204020204" pitchFamily="34" charset="-122"/>
            </a:endParaRPr>
          </a:p>
        </p:txBody>
      </p:sp>
      <p:cxnSp>
        <p:nvCxnSpPr>
          <p:cNvPr id="39940" name="直接连接符 22"/>
          <p:cNvCxnSpPr>
            <a:cxnSpLocks noChangeShapeType="1"/>
          </p:cNvCxnSpPr>
          <p:nvPr/>
        </p:nvCxnSpPr>
        <p:spPr bwMode="auto">
          <a:xfrm>
            <a:off x="2095500" y="1628775"/>
            <a:ext cx="2430463" cy="0"/>
          </a:xfrm>
          <a:prstGeom prst="line">
            <a:avLst/>
          </a:prstGeom>
          <a:noFill/>
          <a:ln w="9525">
            <a:solidFill>
              <a:srgbClr val="FFFFFF"/>
            </a:solidFill>
            <a:prstDash val="sysDash"/>
            <a:round/>
          </a:ln>
        </p:spPr>
      </p:cxnSp>
      <p:cxnSp>
        <p:nvCxnSpPr>
          <p:cNvPr id="39941" name="直接连接符 24"/>
          <p:cNvCxnSpPr>
            <a:cxnSpLocks noChangeShapeType="1"/>
          </p:cNvCxnSpPr>
          <p:nvPr/>
        </p:nvCxnSpPr>
        <p:spPr bwMode="auto">
          <a:xfrm>
            <a:off x="2844800" y="534988"/>
            <a:ext cx="0" cy="2124075"/>
          </a:xfrm>
          <a:prstGeom prst="line">
            <a:avLst/>
          </a:prstGeom>
          <a:noFill/>
          <a:ln w="9525">
            <a:solidFill>
              <a:srgbClr val="FFFFFF"/>
            </a:solidFill>
            <a:prstDash val="sysDash"/>
            <a:round/>
          </a:ln>
        </p:spPr>
      </p:cxnSp>
      <p:sp>
        <p:nvSpPr>
          <p:cNvPr id="39942" name="椭圆 25"/>
          <p:cNvSpPr>
            <a:spLocks noChangeArrowheads="1"/>
          </p:cNvSpPr>
          <p:nvPr/>
        </p:nvSpPr>
        <p:spPr bwMode="auto">
          <a:xfrm>
            <a:off x="5867400" y="908050"/>
            <a:ext cx="1031875" cy="1030288"/>
          </a:xfrm>
          <a:prstGeom prst="ellipse">
            <a:avLst/>
          </a:prstGeom>
          <a:solidFill>
            <a:srgbClr val="FFFFFF"/>
          </a:solidFill>
          <a:ln w="9525">
            <a:noFill/>
            <a:round/>
          </a:ln>
        </p:spPr>
        <p:txBody>
          <a:bodyPr anchor="ctr"/>
          <a:lstStyle/>
          <a:p>
            <a:pPr algn="ctr">
              <a:buFont typeface="Arial" panose="020B0604020202020204" pitchFamily="34" charset="0"/>
              <a:buNone/>
            </a:pPr>
            <a:endParaRPr lang="zh-CN" altLang="en-US" sz="3200">
              <a:solidFill>
                <a:srgbClr val="FFFFFF"/>
              </a:solidFill>
              <a:latin typeface="Arial Narrow" panose="020B0606020202030204" pitchFamily="34" charset="0"/>
              <a:ea typeface="微软雅黑" panose="020B0503020204020204" pitchFamily="34" charset="-122"/>
            </a:endParaRPr>
          </a:p>
        </p:txBody>
      </p:sp>
      <p:sp>
        <p:nvSpPr>
          <p:cNvPr id="39943" name="椭圆 28"/>
          <p:cNvSpPr>
            <a:spLocks noChangeArrowheads="1"/>
          </p:cNvSpPr>
          <p:nvPr/>
        </p:nvSpPr>
        <p:spPr bwMode="auto">
          <a:xfrm>
            <a:off x="4851400" y="2671763"/>
            <a:ext cx="1033463" cy="1033462"/>
          </a:xfrm>
          <a:prstGeom prst="ellipse">
            <a:avLst/>
          </a:prstGeom>
          <a:solidFill>
            <a:srgbClr val="FFFFFF"/>
          </a:solidFill>
          <a:ln w="9525">
            <a:noFill/>
            <a:round/>
          </a:ln>
        </p:spPr>
        <p:txBody>
          <a:bodyPr anchor="ctr"/>
          <a:lstStyle/>
          <a:p>
            <a:pPr algn="ctr">
              <a:buFont typeface="Arial" panose="020B0604020202020204" pitchFamily="34" charset="0"/>
              <a:buNone/>
            </a:pPr>
            <a:endParaRPr lang="zh-CN" altLang="en-US" sz="3200">
              <a:solidFill>
                <a:srgbClr val="FFFFFF"/>
              </a:solidFill>
              <a:latin typeface="Arial Narrow" panose="020B0606020202030204" pitchFamily="34" charset="0"/>
              <a:ea typeface="微软雅黑" panose="020B0503020204020204" pitchFamily="34" charset="-122"/>
            </a:endParaRPr>
          </a:p>
        </p:txBody>
      </p:sp>
      <p:sp>
        <p:nvSpPr>
          <p:cNvPr id="39944" name="椭圆 29"/>
          <p:cNvSpPr>
            <a:spLocks noChangeArrowheads="1"/>
          </p:cNvSpPr>
          <p:nvPr/>
        </p:nvSpPr>
        <p:spPr bwMode="auto">
          <a:xfrm>
            <a:off x="3887788" y="4414838"/>
            <a:ext cx="1030287" cy="1031875"/>
          </a:xfrm>
          <a:prstGeom prst="ellipse">
            <a:avLst/>
          </a:prstGeom>
          <a:solidFill>
            <a:srgbClr val="FFFFFF"/>
          </a:solidFill>
          <a:ln w="9525">
            <a:noFill/>
            <a:round/>
          </a:ln>
        </p:spPr>
        <p:txBody>
          <a:bodyPr anchor="ctr"/>
          <a:lstStyle/>
          <a:p>
            <a:pPr algn="ctr">
              <a:buFont typeface="Arial" panose="020B0604020202020204" pitchFamily="34" charset="0"/>
              <a:buNone/>
            </a:pPr>
            <a:endParaRPr lang="zh-CN" altLang="en-US" sz="3200">
              <a:solidFill>
                <a:srgbClr val="FFFFFF"/>
              </a:solidFill>
              <a:latin typeface="Arial Narrow" panose="020B0606020202030204" pitchFamily="34" charset="0"/>
              <a:ea typeface="微软雅黑" panose="020B0503020204020204" pitchFamily="34" charset="-122"/>
            </a:endParaRPr>
          </a:p>
        </p:txBody>
      </p:sp>
      <p:sp>
        <p:nvSpPr>
          <p:cNvPr id="39945" name="椭圆 31"/>
          <p:cNvSpPr>
            <a:spLocks noChangeArrowheads="1"/>
          </p:cNvSpPr>
          <p:nvPr/>
        </p:nvSpPr>
        <p:spPr bwMode="auto">
          <a:xfrm>
            <a:off x="5942013" y="981075"/>
            <a:ext cx="881062" cy="884238"/>
          </a:xfrm>
          <a:prstGeom prst="ellipse">
            <a:avLst/>
          </a:prstGeom>
          <a:solidFill>
            <a:srgbClr val="0E5671"/>
          </a:solidFill>
          <a:ln w="9525">
            <a:noFill/>
            <a:round/>
          </a:ln>
        </p:spPr>
        <p:txBody>
          <a:bodyPr lIns="0" tIns="0" rIns="0" bIns="0" anchor="ctr"/>
          <a:lstStyle/>
          <a:p>
            <a:pPr algn="ctr">
              <a:buFont typeface="Arial" panose="020B0604020202020204" pitchFamily="34" charset="0"/>
              <a:buNone/>
            </a:pPr>
            <a:r>
              <a:rPr lang="zh-CN" altLang="en-US" sz="2400">
                <a:solidFill>
                  <a:srgbClr val="FFFFFF"/>
                </a:solidFill>
                <a:latin typeface="Arial Black" panose="020B0A04020102020204" pitchFamily="34" charset="0"/>
                <a:ea typeface="微软雅黑" panose="020B0503020204020204" pitchFamily="34" charset="-122"/>
              </a:rPr>
              <a:t>探寻</a:t>
            </a:r>
            <a:r>
              <a:rPr lang="en-US" altLang="zh-CN" sz="2400">
                <a:solidFill>
                  <a:srgbClr val="FFFFFF"/>
                </a:solidFill>
                <a:latin typeface="Arial Black" panose="020B0A04020102020204" pitchFamily="34" charset="0"/>
                <a:ea typeface="微软雅黑" panose="020B0503020204020204" pitchFamily="34" charset="-122"/>
              </a:rPr>
              <a:t>1</a:t>
            </a:r>
            <a:endParaRPr lang="en-US" altLang="zh-CN" sz="2400">
              <a:solidFill>
                <a:srgbClr val="FFFFFF"/>
              </a:solidFill>
              <a:latin typeface="Arial Black" panose="020B0A04020102020204" pitchFamily="34" charset="0"/>
              <a:ea typeface="微软雅黑" panose="020B0503020204020204" pitchFamily="34" charset="-122"/>
            </a:endParaRPr>
          </a:p>
        </p:txBody>
      </p:sp>
      <p:sp>
        <p:nvSpPr>
          <p:cNvPr id="39946" name="椭圆 32"/>
          <p:cNvSpPr>
            <a:spLocks noChangeArrowheads="1"/>
          </p:cNvSpPr>
          <p:nvPr/>
        </p:nvSpPr>
        <p:spPr bwMode="auto">
          <a:xfrm>
            <a:off x="4924425" y="2747963"/>
            <a:ext cx="884238" cy="881062"/>
          </a:xfrm>
          <a:prstGeom prst="ellipse">
            <a:avLst/>
          </a:prstGeom>
          <a:solidFill>
            <a:srgbClr val="0E5671"/>
          </a:solidFill>
          <a:ln w="9525">
            <a:noFill/>
            <a:round/>
          </a:ln>
        </p:spPr>
        <p:txBody>
          <a:bodyPr lIns="0" tIns="0" rIns="0" bIns="0" anchor="ctr"/>
          <a:lstStyle/>
          <a:p>
            <a:pPr algn="ctr">
              <a:buFont typeface="Arial" panose="020B0604020202020204" pitchFamily="34" charset="0"/>
              <a:buNone/>
            </a:pPr>
            <a:r>
              <a:rPr lang="zh-CN" altLang="en-US" sz="2400">
                <a:solidFill>
                  <a:srgbClr val="FFFFFF"/>
                </a:solidFill>
                <a:latin typeface="Arial Black" panose="020B0A04020102020204" pitchFamily="34" charset="0"/>
                <a:ea typeface="微软雅黑" panose="020B0503020204020204" pitchFamily="34" charset="-122"/>
              </a:rPr>
              <a:t>探寻</a:t>
            </a:r>
            <a:r>
              <a:rPr lang="en-US" altLang="zh-CN" sz="2400">
                <a:solidFill>
                  <a:srgbClr val="FFFFFF"/>
                </a:solidFill>
                <a:latin typeface="Arial Black" panose="020B0A04020102020204" pitchFamily="34" charset="0"/>
                <a:ea typeface="微软雅黑" panose="020B0503020204020204" pitchFamily="34" charset="-122"/>
              </a:rPr>
              <a:t>2</a:t>
            </a:r>
            <a:endParaRPr lang="en-US" altLang="zh-CN" sz="2400">
              <a:solidFill>
                <a:srgbClr val="FFFFFF"/>
              </a:solidFill>
              <a:latin typeface="Arial Black" panose="020B0A04020102020204" pitchFamily="34" charset="0"/>
              <a:ea typeface="微软雅黑" panose="020B0503020204020204" pitchFamily="34" charset="-122"/>
            </a:endParaRPr>
          </a:p>
        </p:txBody>
      </p:sp>
      <p:sp>
        <p:nvSpPr>
          <p:cNvPr id="39947" name="椭圆 33"/>
          <p:cNvSpPr>
            <a:spLocks noChangeArrowheads="1"/>
          </p:cNvSpPr>
          <p:nvPr/>
        </p:nvSpPr>
        <p:spPr bwMode="auto">
          <a:xfrm>
            <a:off x="3663950" y="4570413"/>
            <a:ext cx="884238" cy="884237"/>
          </a:xfrm>
          <a:prstGeom prst="ellipse">
            <a:avLst/>
          </a:prstGeom>
          <a:solidFill>
            <a:srgbClr val="0E5671"/>
          </a:solidFill>
          <a:ln w="9525">
            <a:noFill/>
            <a:round/>
          </a:ln>
        </p:spPr>
        <p:txBody>
          <a:bodyPr lIns="0" tIns="0" rIns="0" bIns="0" anchor="ctr"/>
          <a:lstStyle/>
          <a:p>
            <a:pPr algn="ctr">
              <a:buFont typeface="Arial" panose="020B0604020202020204" pitchFamily="34" charset="0"/>
              <a:buNone/>
            </a:pPr>
            <a:r>
              <a:rPr lang="zh-CN" altLang="en-US" sz="2400">
                <a:solidFill>
                  <a:srgbClr val="FFFFFF"/>
                </a:solidFill>
                <a:latin typeface="Arial Black" panose="020B0A04020102020204" pitchFamily="34" charset="0"/>
                <a:ea typeface="微软雅黑" panose="020B0503020204020204" pitchFamily="34" charset="-122"/>
              </a:rPr>
              <a:t>探寻</a:t>
            </a:r>
            <a:endParaRPr lang="en-US" altLang="zh-CN" sz="2400">
              <a:solidFill>
                <a:srgbClr val="FFFFFF"/>
              </a:solidFill>
              <a:latin typeface="Arial Black" panose="020B0A04020102020204" pitchFamily="34" charset="0"/>
              <a:ea typeface="微软雅黑" panose="020B0503020204020204" pitchFamily="34" charset="-122"/>
            </a:endParaRPr>
          </a:p>
          <a:p>
            <a:pPr algn="ctr">
              <a:buFont typeface="Arial" panose="020B0604020202020204" pitchFamily="34" charset="0"/>
              <a:buNone/>
            </a:pPr>
            <a:r>
              <a:rPr lang="en-US" altLang="zh-CN" sz="2400">
                <a:solidFill>
                  <a:srgbClr val="FFFFFF"/>
                </a:solidFill>
                <a:latin typeface="Arial Black" panose="020B0A04020102020204" pitchFamily="34" charset="0"/>
                <a:ea typeface="微软雅黑" panose="020B0503020204020204" pitchFamily="34" charset="-122"/>
              </a:rPr>
              <a:t>3</a:t>
            </a:r>
            <a:endParaRPr lang="en-US" altLang="zh-CN" sz="3600">
              <a:solidFill>
                <a:srgbClr val="FFFFFF"/>
              </a:solidFill>
              <a:latin typeface="Arial Black" panose="020B0A04020102020204" pitchFamily="34" charset="0"/>
              <a:ea typeface="微软雅黑" panose="020B0503020204020204" pitchFamily="34" charset="-122"/>
            </a:endParaRPr>
          </a:p>
        </p:txBody>
      </p:sp>
      <p:sp>
        <p:nvSpPr>
          <p:cNvPr id="5" name="矩形 4"/>
          <p:cNvSpPr/>
          <p:nvPr/>
        </p:nvSpPr>
        <p:spPr>
          <a:xfrm>
            <a:off x="7448550" y="1092200"/>
            <a:ext cx="3327400" cy="773113"/>
          </a:xfrm>
          <a:prstGeom prst="rect">
            <a:avLst/>
          </a:prstGeom>
          <a:solidFill>
            <a:srgbClr val="0E567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fontAlgn="auto">
              <a:spcBef>
                <a:spcPts val="0"/>
              </a:spcBef>
              <a:spcAft>
                <a:spcPts val="0"/>
              </a:spcAft>
              <a:buFont typeface="Wingdings" panose="05000000000000000000" pitchFamily="2" charset="2"/>
              <a:buChar char="l"/>
              <a:defRPr/>
            </a:pPr>
            <a:r>
              <a:rPr lang="zh-CN" altLang="en-US" sz="2400" dirty="0">
                <a:latin typeface="华文琥珀" panose="02010800040101010101" pitchFamily="2" charset="-122"/>
                <a:ea typeface="华文琥珀" panose="02010800040101010101" pitchFamily="2" charset="-122"/>
              </a:rPr>
              <a:t>婴幼儿生长发育的一般规律</a:t>
            </a:r>
            <a:endParaRPr lang="zh-CN" altLang="en-US" sz="2400" dirty="0">
              <a:latin typeface="华文琥珀" panose="02010800040101010101" pitchFamily="2" charset="-122"/>
              <a:ea typeface="华文琥珀" panose="02010800040101010101" pitchFamily="2" charset="-122"/>
            </a:endParaRPr>
          </a:p>
        </p:txBody>
      </p:sp>
      <p:sp>
        <p:nvSpPr>
          <p:cNvPr id="20" name="矩形 19"/>
          <p:cNvSpPr/>
          <p:nvPr/>
        </p:nvSpPr>
        <p:spPr>
          <a:xfrm>
            <a:off x="6457950" y="2884488"/>
            <a:ext cx="3327400" cy="773112"/>
          </a:xfrm>
          <a:prstGeom prst="rect">
            <a:avLst/>
          </a:prstGeom>
          <a:solidFill>
            <a:srgbClr val="0E567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fontAlgn="auto">
              <a:spcBef>
                <a:spcPts val="0"/>
              </a:spcBef>
              <a:spcAft>
                <a:spcPts val="0"/>
              </a:spcAft>
              <a:buFont typeface="Wingdings" panose="05000000000000000000" pitchFamily="2" charset="2"/>
              <a:buChar char="l"/>
              <a:defRPr/>
            </a:pPr>
            <a:r>
              <a:rPr lang="zh-CN" altLang="en-US" sz="2400" dirty="0">
                <a:latin typeface="华文琥珀" panose="02010800040101010101" pitchFamily="2" charset="-122"/>
                <a:ea typeface="华文琥珀" panose="02010800040101010101" pitchFamily="2" charset="-122"/>
              </a:rPr>
              <a:t>影响婴幼儿生长发育的因素</a:t>
            </a:r>
            <a:endParaRPr lang="zh-CN" altLang="en-US" sz="2400" dirty="0">
              <a:latin typeface="华文琥珀" panose="02010800040101010101" pitchFamily="2" charset="-122"/>
              <a:ea typeface="华文琥珀" panose="02010800040101010101" pitchFamily="2" charset="-122"/>
            </a:endParaRPr>
          </a:p>
        </p:txBody>
      </p:sp>
      <p:sp>
        <p:nvSpPr>
          <p:cNvPr id="23" name="矩形 22"/>
          <p:cNvSpPr/>
          <p:nvPr/>
        </p:nvSpPr>
        <p:spPr>
          <a:xfrm>
            <a:off x="5151438" y="4751388"/>
            <a:ext cx="3328987" cy="773112"/>
          </a:xfrm>
          <a:prstGeom prst="rect">
            <a:avLst/>
          </a:prstGeom>
          <a:solidFill>
            <a:srgbClr val="0E567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fontAlgn="auto">
              <a:spcBef>
                <a:spcPts val="0"/>
              </a:spcBef>
              <a:spcAft>
                <a:spcPts val="0"/>
              </a:spcAft>
              <a:buFont typeface="Wingdings" panose="05000000000000000000" pitchFamily="2" charset="2"/>
              <a:buChar char="l"/>
              <a:defRPr/>
            </a:pPr>
            <a:r>
              <a:rPr lang="zh-CN" altLang="en-US" sz="2400" dirty="0">
                <a:latin typeface="华文琥珀" panose="02010800040101010101" pitchFamily="2" charset="-122"/>
                <a:ea typeface="华文琥珀" panose="02010800040101010101" pitchFamily="2" charset="-122"/>
              </a:rPr>
              <a:t>婴幼儿生长发育的检测和评价</a:t>
            </a:r>
            <a:endParaRPr lang="zh-CN" altLang="en-US" sz="2400" dirty="0">
              <a:latin typeface="华文琥珀" panose="02010800040101010101" pitchFamily="2" charset="-122"/>
              <a:ea typeface="华文琥珀" panose="02010800040101010101" pitchFamily="2" charset="-122"/>
            </a:endParaRPr>
          </a:p>
        </p:txBody>
      </p:sp>
    </p:spTree>
  </p:cSld>
  <p:clrMapOvr>
    <a:masterClrMapping/>
  </p:clrMapOvr>
  <p:transition spd="slow" advClick="0" advTm="3000">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5" name="组合 26"/>
          <p:cNvGrpSpPr/>
          <p:nvPr/>
        </p:nvGrpSpPr>
        <p:grpSpPr bwMode="auto">
          <a:xfrm>
            <a:off x="-217488" y="0"/>
            <a:ext cx="8258176" cy="1135063"/>
            <a:chOff x="-217076" y="-8"/>
            <a:chExt cx="8257446" cy="1135380"/>
          </a:xfrm>
        </p:grpSpPr>
        <p:sp>
          <p:nvSpPr>
            <p:cNvPr id="28" name="直角三角形 27"/>
            <p:cNvSpPr/>
            <p:nvPr/>
          </p:nvSpPr>
          <p:spPr>
            <a:xfrm flipV="1">
              <a:off x="393" y="-8"/>
              <a:ext cx="8039977" cy="1135380"/>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1993" name="文本框 28"/>
            <p:cNvSpPr txBox="1">
              <a:spLocks noChangeArrowheads="1"/>
            </p:cNvSpPr>
            <p:nvPr/>
          </p:nvSpPr>
          <p:spPr bwMode="auto">
            <a:xfrm>
              <a:off x="-217076" y="99501"/>
              <a:ext cx="4333510" cy="613410"/>
            </a:xfrm>
            <a:prstGeom prst="rect">
              <a:avLst/>
            </a:prstGeom>
            <a:noFill/>
            <a:ln w="9525">
              <a:noFill/>
              <a:miter lim="800000"/>
            </a:ln>
          </p:spPr>
          <p:txBody>
            <a:bodyPr>
              <a:spAutoFit/>
            </a:bodyPr>
            <a:lstStyle/>
            <a:p>
              <a:r>
                <a:rPr lang="zh-CN" altLang="en-US" sz="3200" b="1">
                  <a:latin typeface="微软雅黑" panose="020B0503020204020204" pitchFamily="34" charset="-122"/>
                  <a:ea typeface="微软雅黑" panose="020B0503020204020204" pitchFamily="34" charset="-122"/>
                </a:rPr>
                <a:t>  一、生长发育的概念</a:t>
              </a:r>
              <a:endParaRPr lang="zh-CN" altLang="en-US" sz="3200" b="1">
                <a:latin typeface="微软雅黑" panose="020B0503020204020204" pitchFamily="34" charset="-122"/>
                <a:ea typeface="微软雅黑" panose="020B0503020204020204" pitchFamily="34" charset="-122"/>
              </a:endParaRPr>
            </a:p>
          </p:txBody>
        </p:sp>
      </p:gr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1987" name="文本框 1"/>
          <p:cNvSpPr txBox="1">
            <a:spLocks noChangeArrowheads="1"/>
          </p:cNvSpPr>
          <p:nvPr/>
        </p:nvSpPr>
        <p:spPr bwMode="auto">
          <a:xfrm>
            <a:off x="455613" y="1196975"/>
            <a:ext cx="10537825" cy="1555750"/>
          </a:xfrm>
          <a:prstGeom prst="rect">
            <a:avLst/>
          </a:prstGeom>
          <a:noFill/>
          <a:ln w="9525">
            <a:noFill/>
            <a:miter lim="800000"/>
          </a:ln>
        </p:spPr>
        <p:txBody>
          <a:bodyPr>
            <a:spAutoFit/>
          </a:bodyPr>
          <a:lstStyle/>
          <a:p>
            <a:r>
              <a:rPr lang="zh-CN" altLang="en-US" sz="2400" b="1">
                <a:solidFill>
                  <a:schemeClr val="bg2"/>
                </a:solidFill>
                <a:latin typeface="宋体" panose="02010600030101010101" pitchFamily="2" charset="-122"/>
                <a:sym typeface="+mn-ea"/>
              </a:rPr>
              <a:t>生长：</a:t>
            </a:r>
            <a:r>
              <a:rPr lang="zh-CN" altLang="en-US" sz="2400">
                <a:solidFill>
                  <a:schemeClr val="bg2"/>
                </a:solidFill>
                <a:latin typeface="宋体" panose="02010600030101010101" pitchFamily="2" charset="-122"/>
                <a:sym typeface="+mn-ea"/>
              </a:rPr>
              <a:t>是指细胞的繁殖、增大及细胞间质的增加，表现为全身各系统、各组织、各器官的大小、长短及重量的增加，是一种量变。这是机体的量变过程，可以用度量衡测量出来的变化。发育则比较复杂。</a:t>
            </a:r>
            <a:endParaRPr lang="zh-CN" altLang="en-US" sz="2400">
              <a:solidFill>
                <a:schemeClr val="bg2"/>
              </a:solidFill>
              <a:latin typeface="宋体" panose="02010600030101010101" pitchFamily="2" charset="-122"/>
              <a:sym typeface="+mn-ea"/>
            </a:endParaRPr>
          </a:p>
          <a:p>
            <a:endParaRPr lang="zh-CN" altLang="en-US" sz="2400">
              <a:solidFill>
                <a:schemeClr val="bg2"/>
              </a:solidFill>
              <a:latin typeface="宋体" panose="02010600030101010101" pitchFamily="2" charset="-122"/>
              <a:sym typeface="+mn-ea"/>
            </a:endParaRPr>
          </a:p>
        </p:txBody>
      </p:sp>
      <p:sp>
        <p:nvSpPr>
          <p:cNvPr id="41988" name="文本框 3"/>
          <p:cNvSpPr txBox="1">
            <a:spLocks noChangeArrowheads="1"/>
          </p:cNvSpPr>
          <p:nvPr/>
        </p:nvSpPr>
        <p:spPr bwMode="auto">
          <a:xfrm>
            <a:off x="428625" y="2536825"/>
            <a:ext cx="10433050" cy="823913"/>
          </a:xfrm>
          <a:prstGeom prst="rect">
            <a:avLst/>
          </a:prstGeom>
          <a:noFill/>
          <a:ln w="9525">
            <a:noFill/>
            <a:miter lim="800000"/>
          </a:ln>
        </p:spPr>
        <p:txBody>
          <a:bodyPr>
            <a:spAutoFit/>
          </a:bodyPr>
          <a:lstStyle/>
          <a:p>
            <a:r>
              <a:rPr lang="zh-CN" altLang="en-US" sz="2400" b="1">
                <a:solidFill>
                  <a:schemeClr val="bg2"/>
                </a:solidFill>
                <a:latin typeface="宋体" panose="02010600030101010101" pitchFamily="2" charset="-122"/>
              </a:rPr>
              <a:t>发育</a:t>
            </a:r>
            <a:r>
              <a:rPr lang="zh-CN" altLang="en-US" sz="2400">
                <a:solidFill>
                  <a:schemeClr val="bg2"/>
                </a:solidFill>
                <a:latin typeface="宋体" panose="02010600030101010101" pitchFamily="2" charset="-122"/>
              </a:rPr>
              <a:t>：是指细胞和组织的分化及功能的不断完善，心理、智力的发展和运动技能的获得，是质的改变。</a:t>
            </a:r>
            <a:endParaRPr lang="zh-CN" altLang="en-US" sz="2400">
              <a:solidFill>
                <a:schemeClr val="bg2"/>
              </a:solidFill>
              <a:latin typeface="宋体" panose="02010600030101010101" pitchFamily="2" charset="-122"/>
            </a:endParaRPr>
          </a:p>
        </p:txBody>
      </p:sp>
      <p:sp>
        <p:nvSpPr>
          <p:cNvPr id="41989" name="文本框 4"/>
          <p:cNvSpPr txBox="1">
            <a:spLocks noChangeArrowheads="1"/>
          </p:cNvSpPr>
          <p:nvPr/>
        </p:nvSpPr>
        <p:spPr bwMode="auto">
          <a:xfrm>
            <a:off x="455613" y="3586163"/>
            <a:ext cx="10279062" cy="823912"/>
          </a:xfrm>
          <a:prstGeom prst="rect">
            <a:avLst/>
          </a:prstGeom>
          <a:noFill/>
          <a:ln w="9525">
            <a:noFill/>
            <a:miter lim="800000"/>
          </a:ln>
        </p:spPr>
        <p:txBody>
          <a:bodyPr>
            <a:spAutoFit/>
          </a:bodyPr>
          <a:lstStyle/>
          <a:p>
            <a:r>
              <a:rPr lang="zh-CN" altLang="en-US" sz="2400" b="1">
                <a:solidFill>
                  <a:schemeClr val="bg2"/>
                </a:solidFill>
                <a:latin typeface="宋体" panose="02010600030101010101" pitchFamily="2" charset="-122"/>
                <a:sym typeface="+mn-ea"/>
              </a:rPr>
              <a:t>成熟</a:t>
            </a:r>
            <a:r>
              <a:rPr lang="zh-CN" altLang="en-US" sz="2400">
                <a:solidFill>
                  <a:schemeClr val="bg2"/>
                </a:solidFill>
                <a:latin typeface="宋体" panose="02010600030101010101" pitchFamily="2" charset="-122"/>
                <a:sym typeface="+mn-ea"/>
              </a:rPr>
              <a:t>：生长发育到了比较完备的阶段，即个体在形态、生理、心理方面都已达到成人的水平，称为成熟。</a:t>
            </a:r>
            <a:endParaRPr lang="zh-CN" altLang="en-US" sz="2400">
              <a:solidFill>
                <a:schemeClr val="bg2"/>
              </a:solidFill>
              <a:latin typeface="宋体" panose="02010600030101010101" pitchFamily="2" charset="-122"/>
            </a:endParaRPr>
          </a:p>
        </p:txBody>
      </p:sp>
      <p:sp>
        <p:nvSpPr>
          <p:cNvPr id="41990" name="文本框 6"/>
          <p:cNvSpPr txBox="1">
            <a:spLocks noChangeArrowheads="1"/>
          </p:cNvSpPr>
          <p:nvPr/>
        </p:nvSpPr>
        <p:spPr bwMode="auto">
          <a:xfrm>
            <a:off x="428625" y="4632325"/>
            <a:ext cx="9559925" cy="1920875"/>
          </a:xfrm>
          <a:prstGeom prst="rect">
            <a:avLst/>
          </a:prstGeom>
          <a:noFill/>
          <a:ln w="9525">
            <a:noFill/>
            <a:miter lim="800000"/>
          </a:ln>
        </p:spPr>
        <p:txBody>
          <a:bodyPr>
            <a:spAutoFit/>
          </a:bodyPr>
          <a:lstStyle/>
          <a:p>
            <a:r>
              <a:rPr lang="zh-CN" altLang="en-US" sz="2400">
                <a:solidFill>
                  <a:srgbClr val="FF0000"/>
                </a:solidFill>
                <a:latin typeface="宋体" panose="02010600030101010101" pitchFamily="2" charset="-122"/>
              </a:rPr>
              <a:t>生长是发育的物质基础，生长的量的变化可在一定程度上反映身体器官、系统的成熟状况。</a:t>
            </a:r>
            <a:endParaRPr lang="zh-CN" altLang="en-US" sz="2400">
              <a:solidFill>
                <a:srgbClr val="FF0000"/>
              </a:solidFill>
              <a:latin typeface="宋体" panose="02010600030101010101" pitchFamily="2" charset="-122"/>
            </a:endParaRPr>
          </a:p>
          <a:p>
            <a:endParaRPr lang="zh-CN" altLang="en-US" sz="2400">
              <a:solidFill>
                <a:schemeClr val="bg2"/>
              </a:solidFill>
              <a:latin typeface="宋体" panose="02010600030101010101" pitchFamily="2" charset="-122"/>
            </a:endParaRPr>
          </a:p>
          <a:p>
            <a:r>
              <a:rPr lang="zh-CN" altLang="en-US" sz="2400" b="1">
                <a:solidFill>
                  <a:schemeClr val="bg2"/>
                </a:solidFill>
                <a:latin typeface="宋体" panose="02010600030101010101" pitchFamily="2" charset="-122"/>
              </a:rPr>
              <a:t>        “身高生长”</a:t>
            </a:r>
            <a:r>
              <a:rPr lang="en-US" altLang="zh-CN" sz="2400" b="1">
                <a:solidFill>
                  <a:schemeClr val="bg2"/>
                </a:solidFill>
                <a:latin typeface="宋体" panose="02010600030101010101" pitchFamily="2" charset="-122"/>
              </a:rPr>
              <a:t>=</a:t>
            </a:r>
            <a:r>
              <a:rPr lang="zh-CN" altLang="en-US" sz="2400" b="1">
                <a:solidFill>
                  <a:schemeClr val="bg2"/>
                </a:solidFill>
                <a:latin typeface="宋体" panose="02010600030101010101" pitchFamily="2" charset="-122"/>
              </a:rPr>
              <a:t>“身高发育”</a:t>
            </a:r>
            <a:endParaRPr lang="zh-CN" altLang="en-US" sz="2400" b="1">
              <a:solidFill>
                <a:schemeClr val="bg2"/>
              </a:solidFill>
              <a:latin typeface="宋体" panose="02010600030101010101" pitchFamily="2" charset="-122"/>
            </a:endParaRPr>
          </a:p>
          <a:p>
            <a:r>
              <a:rPr lang="zh-CN" altLang="en-US" sz="2400" b="1">
                <a:solidFill>
                  <a:schemeClr val="bg2"/>
                </a:solidFill>
                <a:latin typeface="宋体" panose="02010600030101010101" pitchFamily="2" charset="-122"/>
              </a:rPr>
              <a:t>        “性发育”</a:t>
            </a:r>
            <a:r>
              <a:rPr lang="zh-CN" altLang="en-US" sz="2400" b="1">
                <a:solidFill>
                  <a:schemeClr val="bg2"/>
                </a:solidFill>
              </a:rPr>
              <a:t>≠</a:t>
            </a:r>
            <a:r>
              <a:rPr lang="zh-CN" altLang="en-US" sz="2400" b="1">
                <a:solidFill>
                  <a:schemeClr val="bg2"/>
                </a:solidFill>
                <a:latin typeface="宋体" panose="02010600030101010101" pitchFamily="2" charset="-122"/>
              </a:rPr>
              <a:t>“性生长”</a:t>
            </a:r>
            <a:endParaRPr lang="zh-CN" altLang="en-US" sz="2400" b="1">
              <a:solidFill>
                <a:schemeClr val="bg2"/>
              </a:solidFill>
              <a:latin typeface="宋体" panose="02010600030101010101" pitchFamily="2" charset="-122"/>
            </a:endParaRPr>
          </a:p>
        </p:txBody>
      </p:sp>
      <p:sp>
        <p:nvSpPr>
          <p:cNvPr id="8" name="矩形 7"/>
          <p:cNvSpPr/>
          <p:nvPr/>
        </p:nvSpPr>
        <p:spPr>
          <a:xfrm>
            <a:off x="1076960" y="5438140"/>
            <a:ext cx="582930" cy="1188720"/>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scene3d>
              <a:camera prst="orthographicFront"/>
              <a:lightRig rig="threePt" dir="t">
                <a:rot lat="0" lon="0" rev="0"/>
              </a:lightRig>
            </a:scene3d>
            <a:sp3d extrusionH="120650" prstMaterial="matte"/>
          </a:bodyPr>
          <a:lstStyle/>
          <a:p>
            <a:pPr algn="ctr" fontAlgn="auto">
              <a:spcBef>
                <a:spcPts val="0"/>
              </a:spcBef>
              <a:spcAft>
                <a:spcPts val="0"/>
              </a:spcAft>
              <a:defRPr/>
            </a:pPr>
            <a:r>
              <a:rPr lang="zh-CN" altLang="en-US" sz="7200" b="1" dirty="0">
                <a:ln>
                  <a:gradFill>
                    <a:gsLst>
                      <a:gs pos="98000">
                        <a:srgbClr val="F88C89"/>
                      </a:gs>
                      <a:gs pos="86000">
                        <a:srgbClr val="F8D078"/>
                      </a:gs>
                      <a:gs pos="73000">
                        <a:srgbClr val="BAD172"/>
                      </a:gs>
                      <a:gs pos="62000">
                        <a:srgbClr val="BEC7AF"/>
                      </a:gs>
                      <a:gs pos="50000">
                        <a:srgbClr val="83D9E3"/>
                      </a:gs>
                      <a:gs pos="37000">
                        <a:srgbClr val="9C61DF"/>
                      </a:gs>
                      <a:gs pos="24000">
                        <a:srgbClr val="CA78E1"/>
                      </a:gs>
                      <a:gs pos="12000">
                        <a:srgbClr val="E564DF"/>
                      </a:gs>
                      <a:gs pos="0">
                        <a:srgbClr val="F86CC0"/>
                      </a:gs>
                    </a:gsLst>
                    <a:lin ang="0"/>
                  </a:gradFill>
                </a:ln>
                <a:gradFill>
                  <a:gsLst>
                    <a:gs pos="79000">
                      <a:srgbClr val="CCFF66"/>
                    </a:gs>
                    <a:gs pos="94000">
                      <a:srgbClr val="FFFF00">
                        <a:alpha val="50000"/>
                      </a:srgbClr>
                    </a:gs>
                    <a:gs pos="70000">
                      <a:srgbClr val="00FF00">
                        <a:alpha val="13000"/>
                      </a:srgbClr>
                    </a:gs>
                    <a:gs pos="56000">
                      <a:srgbClr val="00FFFF">
                        <a:alpha val="50000"/>
                      </a:srgbClr>
                    </a:gs>
                    <a:gs pos="43000">
                      <a:srgbClr val="00FFFF">
                        <a:alpha val="13000"/>
                      </a:srgbClr>
                    </a:gs>
                    <a:gs pos="22000">
                      <a:srgbClr val="FF00FF">
                        <a:alpha val="50000"/>
                      </a:srgbClr>
                    </a:gs>
                    <a:gs pos="33000">
                      <a:srgbClr val="9900FF">
                        <a:alpha val="50000"/>
                      </a:srgbClr>
                    </a:gs>
                    <a:gs pos="5000">
                      <a:srgbClr val="FF00FF">
                        <a:alpha val="50000"/>
                      </a:srgbClr>
                    </a:gs>
                    <a:gs pos="0">
                      <a:srgbClr val="FF3300">
                        <a:alpha val="50000"/>
                      </a:srgbClr>
                    </a:gs>
                    <a:gs pos="100000">
                      <a:srgbClr val="FF3300">
                        <a:alpha val="30000"/>
                      </a:srgbClr>
                    </a:gs>
                  </a:gsLst>
                  <a:lin ang="0"/>
                </a:gradFill>
                <a:effectLst>
                  <a:outerShdw blurRad="50800" dist="38100" algn="l" rotWithShape="0">
                    <a:srgbClr val="CC00CC">
                      <a:alpha val="40000"/>
                    </a:srgbClr>
                  </a:outerShdw>
                </a:effectLst>
                <a:latin typeface="宋体" panose="02010600030101010101" pitchFamily="2" charset="-122"/>
                <a:ea typeface="宋体" panose="02010600030101010101" pitchFamily="2" charset="-122"/>
              </a:rPr>
              <a:t>!</a:t>
            </a:r>
            <a:endParaRPr lang="zh-CN" altLang="en-US" sz="7200" b="1" dirty="0">
              <a:ln>
                <a:gradFill>
                  <a:gsLst>
                    <a:gs pos="98000">
                      <a:srgbClr val="F88C89"/>
                    </a:gs>
                    <a:gs pos="86000">
                      <a:srgbClr val="F8D078"/>
                    </a:gs>
                    <a:gs pos="73000">
                      <a:srgbClr val="BAD172"/>
                    </a:gs>
                    <a:gs pos="62000">
                      <a:srgbClr val="BEC7AF"/>
                    </a:gs>
                    <a:gs pos="50000">
                      <a:srgbClr val="83D9E3"/>
                    </a:gs>
                    <a:gs pos="37000">
                      <a:srgbClr val="9C61DF"/>
                    </a:gs>
                    <a:gs pos="24000">
                      <a:srgbClr val="CA78E1"/>
                    </a:gs>
                    <a:gs pos="12000">
                      <a:srgbClr val="E564DF"/>
                    </a:gs>
                    <a:gs pos="0">
                      <a:srgbClr val="F86CC0"/>
                    </a:gs>
                  </a:gsLst>
                  <a:lin ang="0"/>
                </a:gradFill>
              </a:ln>
              <a:gradFill>
                <a:gsLst>
                  <a:gs pos="79000">
                    <a:srgbClr val="CCFF66"/>
                  </a:gs>
                  <a:gs pos="94000">
                    <a:srgbClr val="FFFF00">
                      <a:alpha val="50000"/>
                    </a:srgbClr>
                  </a:gs>
                  <a:gs pos="70000">
                    <a:srgbClr val="00FF00">
                      <a:alpha val="13000"/>
                    </a:srgbClr>
                  </a:gs>
                  <a:gs pos="56000">
                    <a:srgbClr val="00FFFF">
                      <a:alpha val="50000"/>
                    </a:srgbClr>
                  </a:gs>
                  <a:gs pos="43000">
                    <a:srgbClr val="00FFFF">
                      <a:alpha val="13000"/>
                    </a:srgbClr>
                  </a:gs>
                  <a:gs pos="22000">
                    <a:srgbClr val="FF00FF">
                      <a:alpha val="50000"/>
                    </a:srgbClr>
                  </a:gs>
                  <a:gs pos="33000">
                    <a:srgbClr val="9900FF">
                      <a:alpha val="50000"/>
                    </a:srgbClr>
                  </a:gs>
                  <a:gs pos="5000">
                    <a:srgbClr val="FF00FF">
                      <a:alpha val="50000"/>
                    </a:srgbClr>
                  </a:gs>
                  <a:gs pos="0">
                    <a:srgbClr val="FF3300">
                      <a:alpha val="50000"/>
                    </a:srgbClr>
                  </a:gs>
                  <a:gs pos="100000">
                    <a:srgbClr val="FF3300">
                      <a:alpha val="30000"/>
                    </a:srgbClr>
                  </a:gs>
                </a:gsLst>
                <a:lin ang="0"/>
              </a:gradFill>
              <a:effectLst>
                <a:outerShdw blurRad="50800" dist="38100" algn="l" rotWithShape="0">
                  <a:srgbClr val="CC00CC">
                    <a:alpha val="40000"/>
                  </a:srgbClr>
                </a:outerShdw>
              </a:effectLst>
              <a:latin typeface="宋体" panose="02010600030101010101" pitchFamily="2" charset="-122"/>
              <a:ea typeface="宋体" panose="02010600030101010101" pitchFamily="2" charset="-122"/>
            </a:endParaRPr>
          </a:p>
        </p:txBody>
      </p:sp>
    </p:spTree>
  </p:cSld>
  <p:clrMapOvr>
    <a:masterClrMapping/>
  </p:clrMapOvr>
  <p:transition spd="slow" advClick="0" advTm="3000">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3" name="组合 26"/>
          <p:cNvGrpSpPr/>
          <p:nvPr/>
        </p:nvGrpSpPr>
        <p:grpSpPr bwMode="auto">
          <a:xfrm>
            <a:off x="-217488" y="0"/>
            <a:ext cx="9726613" cy="1136650"/>
            <a:chOff x="-217076" y="-8"/>
            <a:chExt cx="8257446" cy="1135380"/>
          </a:xfrm>
        </p:grpSpPr>
        <p:sp>
          <p:nvSpPr>
            <p:cNvPr id="28" name="直角三角形 27"/>
            <p:cNvSpPr/>
            <p:nvPr/>
          </p:nvSpPr>
          <p:spPr>
            <a:xfrm flipV="1">
              <a:off x="-94" y="-8"/>
              <a:ext cx="8040464" cy="1135380"/>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4054" name="文本框 28"/>
            <p:cNvSpPr txBox="1">
              <a:spLocks noChangeArrowheads="1"/>
            </p:cNvSpPr>
            <p:nvPr/>
          </p:nvSpPr>
          <p:spPr bwMode="auto">
            <a:xfrm>
              <a:off x="-217076" y="99501"/>
              <a:ext cx="4333510" cy="613148"/>
            </a:xfrm>
            <a:prstGeom prst="rect">
              <a:avLst/>
            </a:prstGeom>
            <a:noFill/>
            <a:ln w="9525">
              <a:noFill/>
              <a:miter lim="800000"/>
            </a:ln>
          </p:spPr>
          <p:txBody>
            <a:bodyPr>
              <a:spAutoFit/>
            </a:bodyPr>
            <a:lstStyle/>
            <a:p>
              <a:r>
                <a:rPr lang="zh-CN" altLang="en-US" sz="3200" b="1">
                  <a:latin typeface="微软雅黑" panose="020B0503020204020204" pitchFamily="34" charset="-122"/>
                  <a:ea typeface="微软雅黑" panose="020B0503020204020204" pitchFamily="34" charset="-122"/>
                </a:rPr>
                <a:t>  二、生长发育的一般规律</a:t>
              </a:r>
              <a:endParaRPr lang="zh-CN" altLang="en-US" sz="3200" b="1">
                <a:latin typeface="微软雅黑" panose="020B0503020204020204" pitchFamily="34" charset="-122"/>
                <a:ea typeface="微软雅黑" panose="020B0503020204020204" pitchFamily="34" charset="-122"/>
              </a:endParaRPr>
            </a:p>
          </p:txBody>
        </p:sp>
      </p:gr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六边形 6"/>
          <p:cNvSpPr/>
          <p:nvPr/>
        </p:nvSpPr>
        <p:spPr>
          <a:xfrm>
            <a:off x="4543425" y="2552700"/>
            <a:ext cx="2962275" cy="2554288"/>
          </a:xfrm>
          <a:prstGeom prst="hexagon">
            <a:avLst/>
          </a:pr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8" name="组合 7"/>
          <p:cNvGrpSpPr/>
          <p:nvPr/>
        </p:nvGrpSpPr>
        <p:grpSpPr bwMode="auto">
          <a:xfrm flipV="1">
            <a:off x="7177088" y="2463800"/>
            <a:ext cx="2085975" cy="696913"/>
            <a:chOff x="5277805" y="4628205"/>
            <a:chExt cx="2085296" cy="697292"/>
          </a:xfrm>
        </p:grpSpPr>
        <p:sp>
          <p:nvSpPr>
            <p:cNvPr id="9" name="椭圆 8"/>
            <p:cNvSpPr/>
            <p:nvPr/>
          </p:nvSpPr>
          <p:spPr>
            <a:xfrm>
              <a:off x="5277805" y="4628205"/>
              <a:ext cx="80936" cy="730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0" name="任意多边形 9"/>
            <p:cNvSpPr/>
            <p:nvPr/>
          </p:nvSpPr>
          <p:spPr>
            <a:xfrm>
              <a:off x="5334936" y="4686975"/>
              <a:ext cx="2028165" cy="638522"/>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11" name="组合 10"/>
          <p:cNvGrpSpPr/>
          <p:nvPr/>
        </p:nvGrpSpPr>
        <p:grpSpPr bwMode="auto">
          <a:xfrm flipV="1">
            <a:off x="7046913" y="4164013"/>
            <a:ext cx="2084387" cy="696912"/>
            <a:chOff x="5277805" y="4628205"/>
            <a:chExt cx="2085296" cy="697292"/>
          </a:xfrm>
        </p:grpSpPr>
        <p:sp>
          <p:nvSpPr>
            <p:cNvPr id="12" name="椭圆 11"/>
            <p:cNvSpPr/>
            <p:nvPr/>
          </p:nvSpPr>
          <p:spPr>
            <a:xfrm>
              <a:off x="5277805" y="4628205"/>
              <a:ext cx="80997" cy="730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3" name="任意多边形 12"/>
            <p:cNvSpPr/>
            <p:nvPr/>
          </p:nvSpPr>
          <p:spPr>
            <a:xfrm>
              <a:off x="5334980" y="4686974"/>
              <a:ext cx="2028121" cy="638523"/>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14" name="组合 13"/>
          <p:cNvGrpSpPr/>
          <p:nvPr/>
        </p:nvGrpSpPr>
        <p:grpSpPr bwMode="auto">
          <a:xfrm flipH="1" flipV="1">
            <a:off x="2744788" y="2478088"/>
            <a:ext cx="2085975" cy="696912"/>
            <a:chOff x="5277805" y="4628205"/>
            <a:chExt cx="2085296" cy="697292"/>
          </a:xfrm>
        </p:grpSpPr>
        <p:sp>
          <p:nvSpPr>
            <p:cNvPr id="15" name="椭圆 14"/>
            <p:cNvSpPr/>
            <p:nvPr/>
          </p:nvSpPr>
          <p:spPr>
            <a:xfrm>
              <a:off x="5277805" y="4628205"/>
              <a:ext cx="80937" cy="730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6" name="任意多边形 15"/>
            <p:cNvSpPr/>
            <p:nvPr/>
          </p:nvSpPr>
          <p:spPr>
            <a:xfrm>
              <a:off x="5334936" y="4686974"/>
              <a:ext cx="2028165" cy="638523"/>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17" name="组合 16"/>
          <p:cNvGrpSpPr/>
          <p:nvPr/>
        </p:nvGrpSpPr>
        <p:grpSpPr bwMode="auto">
          <a:xfrm flipH="1" flipV="1">
            <a:off x="2908300" y="4164013"/>
            <a:ext cx="2085975" cy="696912"/>
            <a:chOff x="5277805" y="4628205"/>
            <a:chExt cx="2085296" cy="697292"/>
          </a:xfrm>
        </p:grpSpPr>
        <p:sp>
          <p:nvSpPr>
            <p:cNvPr id="18" name="椭圆 17"/>
            <p:cNvSpPr/>
            <p:nvPr/>
          </p:nvSpPr>
          <p:spPr>
            <a:xfrm>
              <a:off x="5277805" y="4628205"/>
              <a:ext cx="80936" cy="730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9" name="任意多边形 18"/>
            <p:cNvSpPr/>
            <p:nvPr/>
          </p:nvSpPr>
          <p:spPr>
            <a:xfrm>
              <a:off x="5334936" y="4686974"/>
              <a:ext cx="2028165" cy="638523"/>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20" name="文本框 19"/>
          <p:cNvSpPr txBox="1">
            <a:spLocks noChangeArrowheads="1"/>
          </p:cNvSpPr>
          <p:nvPr/>
        </p:nvSpPr>
        <p:spPr bwMode="auto">
          <a:xfrm>
            <a:off x="5443538" y="3357563"/>
            <a:ext cx="1214437" cy="708025"/>
          </a:xfrm>
          <a:prstGeom prst="rect">
            <a:avLst/>
          </a:prstGeom>
          <a:noFill/>
          <a:ln w="9525">
            <a:noFill/>
            <a:miter lim="800000"/>
          </a:ln>
        </p:spPr>
        <p:txBody>
          <a:bodyPr wrap="none">
            <a:spAutoFit/>
          </a:bodyPr>
          <a:lstStyle/>
          <a:p>
            <a:r>
              <a:rPr lang="zh-CN" altLang="en-US" sz="4000" b="1">
                <a:solidFill>
                  <a:schemeClr val="bg1"/>
                </a:solidFill>
                <a:latin typeface="Century Gothic"/>
                <a:ea typeface="幼圆"/>
              </a:rPr>
              <a:t>特点</a:t>
            </a:r>
            <a:endParaRPr lang="zh-CN" altLang="en-US" sz="4000" b="1">
              <a:solidFill>
                <a:schemeClr val="bg1"/>
              </a:solidFill>
              <a:latin typeface="Century Gothic"/>
              <a:ea typeface="幼圆"/>
            </a:endParaRPr>
          </a:p>
        </p:txBody>
      </p:sp>
      <p:sp>
        <p:nvSpPr>
          <p:cNvPr id="21" name="矩形 20"/>
          <p:cNvSpPr/>
          <p:nvPr/>
        </p:nvSpPr>
        <p:spPr>
          <a:xfrm>
            <a:off x="8002588" y="1949450"/>
            <a:ext cx="1858962" cy="571500"/>
          </a:xfrm>
          <a:prstGeom prst="rect">
            <a:avLst/>
          </a:prstGeom>
        </p:spPr>
        <p:txBody>
          <a:bodyPr>
            <a:spAutoFit/>
          </a:bodyPr>
          <a:lstStyle/>
          <a:p>
            <a:pPr algn="ctr" fontAlgn="auto">
              <a:lnSpc>
                <a:spcPct val="130000"/>
              </a:lnSpc>
              <a:spcBef>
                <a:spcPts val="0"/>
              </a:spcBef>
              <a:spcAft>
                <a:spcPts val="0"/>
              </a:spcAft>
              <a:defRPr/>
            </a:pPr>
            <a:r>
              <a:rPr lang="en-US" altLang="zh-CN" sz="2400" b="1" dirty="0">
                <a:solidFill>
                  <a:schemeClr val="bg1">
                    <a:lumMod val="75000"/>
                    <a:lumOff val="25000"/>
                  </a:schemeClr>
                </a:solidFill>
                <a:latin typeface="微软雅黑" panose="020B0503020204020204" pitchFamily="34" charset="-122"/>
                <a:ea typeface="微软雅黑" panose="020B0503020204020204" pitchFamily="34" charset="-122"/>
                <a:cs typeface="+mn-cs"/>
              </a:rPr>
              <a:t>2.</a:t>
            </a:r>
            <a:r>
              <a:rPr lang="zh-CN" altLang="en-US" sz="2400" b="1" dirty="0">
                <a:solidFill>
                  <a:schemeClr val="bg1">
                    <a:lumMod val="75000"/>
                    <a:lumOff val="25000"/>
                  </a:schemeClr>
                </a:solidFill>
                <a:latin typeface="微软雅黑" panose="020B0503020204020204" pitchFamily="34" charset="-122"/>
                <a:ea typeface="微软雅黑" panose="020B0503020204020204" pitchFamily="34" charset="-122"/>
                <a:cs typeface="+mn-cs"/>
              </a:rPr>
              <a:t>不均衡性</a:t>
            </a:r>
            <a:endParaRPr lang="zh-CN" altLang="en-US" sz="2400" b="1" dirty="0">
              <a:solidFill>
                <a:schemeClr val="bg1">
                  <a:lumMod val="75000"/>
                  <a:lumOff val="25000"/>
                </a:schemeClr>
              </a:solidFill>
              <a:latin typeface="微软雅黑" panose="020B0503020204020204" pitchFamily="34" charset="-122"/>
              <a:ea typeface="微软雅黑" panose="020B0503020204020204" pitchFamily="34" charset="-122"/>
              <a:cs typeface="+mn-cs"/>
            </a:endParaRPr>
          </a:p>
        </p:txBody>
      </p:sp>
      <p:sp>
        <p:nvSpPr>
          <p:cNvPr id="22" name="矩形 21"/>
          <p:cNvSpPr/>
          <p:nvPr/>
        </p:nvSpPr>
        <p:spPr>
          <a:xfrm>
            <a:off x="7691438" y="3613150"/>
            <a:ext cx="2235200" cy="1052513"/>
          </a:xfrm>
          <a:prstGeom prst="rect">
            <a:avLst/>
          </a:prstGeom>
        </p:spPr>
        <p:txBody>
          <a:bodyPr>
            <a:spAutoFit/>
          </a:bodyPr>
          <a:lstStyle/>
          <a:p>
            <a:pPr algn="ctr" fontAlgn="auto">
              <a:lnSpc>
                <a:spcPct val="130000"/>
              </a:lnSpc>
              <a:spcBef>
                <a:spcPts val="0"/>
              </a:spcBef>
              <a:spcAft>
                <a:spcPts val="0"/>
              </a:spcAft>
              <a:defRPr/>
            </a:pPr>
            <a:r>
              <a:rPr lang="en-US" altLang="zh-CN" sz="2400" b="1" dirty="0">
                <a:solidFill>
                  <a:schemeClr val="bg1">
                    <a:lumMod val="75000"/>
                    <a:lumOff val="25000"/>
                  </a:schemeClr>
                </a:solidFill>
                <a:latin typeface="微软雅黑" panose="020B0503020204020204" pitchFamily="34" charset="-122"/>
                <a:ea typeface="微软雅黑" panose="020B0503020204020204" pitchFamily="34" charset="-122"/>
                <a:cs typeface="+mn-cs"/>
              </a:rPr>
              <a:t>4.</a:t>
            </a:r>
            <a:r>
              <a:rPr lang="zh-CN" altLang="en-US" sz="2400" b="1" dirty="0">
                <a:solidFill>
                  <a:schemeClr val="bg1">
                    <a:lumMod val="75000"/>
                    <a:lumOff val="25000"/>
                  </a:schemeClr>
                </a:solidFill>
                <a:latin typeface="微软雅黑" panose="020B0503020204020204" pitchFamily="34" charset="-122"/>
                <a:ea typeface="微软雅黑" panose="020B0503020204020204" pitchFamily="34" charset="-122"/>
                <a:cs typeface="+mn-cs"/>
              </a:rPr>
              <a:t>生长轨迹和生长关键现象</a:t>
            </a:r>
            <a:endParaRPr lang="zh-CN" altLang="en-US" sz="2400" b="1" dirty="0">
              <a:solidFill>
                <a:schemeClr val="bg1">
                  <a:lumMod val="75000"/>
                  <a:lumOff val="25000"/>
                </a:schemeClr>
              </a:solidFill>
              <a:latin typeface="微软雅黑" panose="020B0503020204020204" pitchFamily="34" charset="-122"/>
              <a:ea typeface="微软雅黑" panose="020B0503020204020204" pitchFamily="34" charset="-122"/>
              <a:cs typeface="+mn-cs"/>
            </a:endParaRPr>
          </a:p>
        </p:txBody>
      </p:sp>
      <p:sp>
        <p:nvSpPr>
          <p:cNvPr id="24" name="矩形 23"/>
          <p:cNvSpPr/>
          <p:nvPr/>
        </p:nvSpPr>
        <p:spPr>
          <a:xfrm>
            <a:off x="1724025" y="1960563"/>
            <a:ext cx="2733675" cy="571500"/>
          </a:xfrm>
          <a:prstGeom prst="rect">
            <a:avLst/>
          </a:prstGeom>
        </p:spPr>
        <p:txBody>
          <a:bodyPr>
            <a:spAutoFit/>
          </a:bodyPr>
          <a:lstStyle/>
          <a:p>
            <a:pPr algn="ctr" fontAlgn="auto">
              <a:lnSpc>
                <a:spcPct val="130000"/>
              </a:lnSpc>
              <a:spcBef>
                <a:spcPts val="0"/>
              </a:spcBef>
              <a:spcAft>
                <a:spcPts val="0"/>
              </a:spcAft>
              <a:defRPr/>
            </a:pPr>
            <a:r>
              <a:rPr lang="en-US" altLang="zh-CN" sz="2400" b="1" dirty="0">
                <a:solidFill>
                  <a:schemeClr val="bg1">
                    <a:lumMod val="75000"/>
                    <a:lumOff val="25000"/>
                  </a:schemeClr>
                </a:solidFill>
                <a:latin typeface="微软雅黑" panose="020B0503020204020204" pitchFamily="34" charset="-122"/>
                <a:ea typeface="微软雅黑" panose="020B0503020204020204" pitchFamily="34" charset="-122"/>
                <a:cs typeface="+mn-cs"/>
              </a:rPr>
              <a:t>1.</a:t>
            </a:r>
            <a:r>
              <a:rPr lang="zh-CN" altLang="en-US" sz="2400" b="1" dirty="0">
                <a:solidFill>
                  <a:schemeClr val="bg1">
                    <a:lumMod val="75000"/>
                    <a:lumOff val="25000"/>
                  </a:schemeClr>
                </a:solidFill>
                <a:latin typeface="微软雅黑" panose="020B0503020204020204" pitchFamily="34" charset="-122"/>
                <a:ea typeface="微软雅黑" panose="020B0503020204020204" pitchFamily="34" charset="-122"/>
                <a:cs typeface="+mn-cs"/>
              </a:rPr>
              <a:t>阶段性和程序性</a:t>
            </a:r>
            <a:endParaRPr lang="zh-CN" altLang="en-US" sz="2400" b="1" dirty="0">
              <a:solidFill>
                <a:schemeClr val="bg1">
                  <a:lumMod val="75000"/>
                  <a:lumOff val="25000"/>
                </a:schemeClr>
              </a:solidFill>
              <a:latin typeface="微软雅黑" panose="020B0503020204020204" pitchFamily="34" charset="-122"/>
              <a:ea typeface="微软雅黑" panose="020B0503020204020204" pitchFamily="34" charset="-122"/>
              <a:cs typeface="+mn-cs"/>
            </a:endParaRPr>
          </a:p>
        </p:txBody>
      </p:sp>
      <p:sp>
        <p:nvSpPr>
          <p:cNvPr id="25" name="矩形 24"/>
          <p:cNvSpPr/>
          <p:nvPr/>
        </p:nvSpPr>
        <p:spPr>
          <a:xfrm>
            <a:off x="1712913" y="3571875"/>
            <a:ext cx="2778125" cy="1052513"/>
          </a:xfrm>
          <a:prstGeom prst="rect">
            <a:avLst/>
          </a:prstGeom>
        </p:spPr>
        <p:txBody>
          <a:bodyPr>
            <a:spAutoFit/>
          </a:bodyPr>
          <a:lstStyle/>
          <a:p>
            <a:pPr algn="ctr" fontAlgn="auto">
              <a:lnSpc>
                <a:spcPct val="130000"/>
              </a:lnSpc>
              <a:spcBef>
                <a:spcPts val="0"/>
              </a:spcBef>
              <a:spcAft>
                <a:spcPts val="0"/>
              </a:spcAft>
              <a:defRPr/>
            </a:pPr>
            <a:r>
              <a:rPr lang="en-US" altLang="zh-CN" sz="2400" b="1" dirty="0">
                <a:solidFill>
                  <a:schemeClr val="bg1">
                    <a:lumMod val="75000"/>
                    <a:lumOff val="25000"/>
                  </a:schemeClr>
                </a:solidFill>
                <a:latin typeface="微软雅黑" panose="020B0503020204020204" pitchFamily="34" charset="-122"/>
                <a:ea typeface="微软雅黑" panose="020B0503020204020204" pitchFamily="34" charset="-122"/>
                <a:cs typeface="+mn-cs"/>
              </a:rPr>
              <a:t>3.</a:t>
            </a:r>
            <a:r>
              <a:rPr lang="zh-CN" altLang="en-US" sz="2400" b="1" dirty="0">
                <a:solidFill>
                  <a:schemeClr val="bg1">
                    <a:lumMod val="75000"/>
                    <a:lumOff val="25000"/>
                  </a:schemeClr>
                </a:solidFill>
                <a:latin typeface="微软雅黑" panose="020B0503020204020204" pitchFamily="34" charset="-122"/>
                <a:ea typeface="微软雅黑" panose="020B0503020204020204" pitchFamily="34" charset="-122"/>
                <a:cs typeface="+mn-cs"/>
              </a:rPr>
              <a:t>时间顺序性协调性与</a:t>
            </a:r>
            <a:endParaRPr lang="zh-CN" altLang="en-US" sz="2400" b="1" dirty="0">
              <a:solidFill>
                <a:schemeClr val="bg1">
                  <a:lumMod val="75000"/>
                  <a:lumOff val="25000"/>
                </a:schemeClr>
              </a:solidFill>
              <a:latin typeface="微软雅黑" panose="020B0503020204020204" pitchFamily="34" charset="-122"/>
              <a:ea typeface="微软雅黑" panose="020B0503020204020204" pitchFamily="34" charset="-122"/>
              <a:cs typeface="+mn-cs"/>
            </a:endParaRPr>
          </a:p>
        </p:txBody>
      </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wd">
                                    <p:tmPct val="10000"/>
                                  </p:iterate>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childTnLst>
                                </p:cTn>
                              </p:par>
                              <p:par>
                                <p:cTn id="13" presetID="2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par>
                                <p:cTn id="16" presetID="22" presetClass="entr" presetSubtype="4"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500"/>
                                        <p:tgtEl>
                                          <p:spTgt spid="11"/>
                                        </p:tgtEl>
                                      </p:cBhvr>
                                    </p:animEffect>
                                  </p:childTnLst>
                                </p:cTn>
                              </p:par>
                              <p:par>
                                <p:cTn id="19" presetID="22" presetClass="entr" presetSubtype="4"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500"/>
                                        <p:tgtEl>
                                          <p:spTgt spid="14"/>
                                        </p:tgtEl>
                                      </p:cBhvr>
                                    </p:animEffect>
                                  </p:childTnLst>
                                </p:cTn>
                              </p:par>
                              <p:par>
                                <p:cTn id="22" presetID="22" presetClass="entr" presetSubtype="4"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1"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p:tgtEl>
                                          <p:spTgt spid="21"/>
                                        </p:tgtEl>
                                        <p:attrNameLst>
                                          <p:attrName>ppt_y</p:attrName>
                                        </p:attrNameLst>
                                      </p:cBhvr>
                                      <p:tavLst>
                                        <p:tav tm="0">
                                          <p:val>
                                            <p:strVal val="#ppt_y-#ppt_h*1.125000"/>
                                          </p:val>
                                        </p:tav>
                                        <p:tav tm="100000">
                                          <p:val>
                                            <p:strVal val="#ppt_y"/>
                                          </p:val>
                                        </p:tav>
                                      </p:tavLst>
                                    </p:anim>
                                    <p:animEffect transition="in" filter="wipe(down)">
                                      <p:cBhvr>
                                        <p:cTn id="30" dur="500"/>
                                        <p:tgtEl>
                                          <p:spTgt spid="21"/>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p:tgtEl>
                                          <p:spTgt spid="22"/>
                                        </p:tgtEl>
                                        <p:attrNameLst>
                                          <p:attrName>ppt_y</p:attrName>
                                        </p:attrNameLst>
                                      </p:cBhvr>
                                      <p:tavLst>
                                        <p:tav tm="0">
                                          <p:val>
                                            <p:strVal val="#ppt_y+#ppt_h*1.125000"/>
                                          </p:val>
                                        </p:tav>
                                        <p:tav tm="100000">
                                          <p:val>
                                            <p:strVal val="#ppt_y"/>
                                          </p:val>
                                        </p:tav>
                                      </p:tavLst>
                                    </p:anim>
                                    <p:animEffect transition="in" filter="wipe(up)">
                                      <p:cBhvr>
                                        <p:cTn id="34" dur="500"/>
                                        <p:tgtEl>
                                          <p:spTgt spid="22"/>
                                        </p:tgtEl>
                                      </p:cBhvr>
                                    </p:animEffect>
                                  </p:childTnLst>
                                </p:cTn>
                              </p:par>
                              <p:par>
                                <p:cTn id="35" presetID="12" presetClass="entr" presetSubtype="1"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p:tgtEl>
                                          <p:spTgt spid="24"/>
                                        </p:tgtEl>
                                        <p:attrNameLst>
                                          <p:attrName>ppt_y</p:attrName>
                                        </p:attrNameLst>
                                      </p:cBhvr>
                                      <p:tavLst>
                                        <p:tav tm="0">
                                          <p:val>
                                            <p:strVal val="#ppt_y-#ppt_h*1.125000"/>
                                          </p:val>
                                        </p:tav>
                                        <p:tav tm="100000">
                                          <p:val>
                                            <p:strVal val="#ppt_y"/>
                                          </p:val>
                                        </p:tav>
                                      </p:tavLst>
                                    </p:anim>
                                    <p:animEffect transition="in" filter="wipe(down)">
                                      <p:cBhvr>
                                        <p:cTn id="38" dur="500"/>
                                        <p:tgtEl>
                                          <p:spTgt spid="24"/>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p:tgtEl>
                                          <p:spTgt spid="25"/>
                                        </p:tgtEl>
                                        <p:attrNameLst>
                                          <p:attrName>ppt_y</p:attrName>
                                        </p:attrNameLst>
                                      </p:cBhvr>
                                      <p:tavLst>
                                        <p:tav tm="0">
                                          <p:val>
                                            <p:strVal val="#ppt_y+#ppt_h*1.125000"/>
                                          </p:val>
                                        </p:tav>
                                        <p:tav tm="100000">
                                          <p:val>
                                            <p:strVal val="#ppt_y"/>
                                          </p:val>
                                        </p:tav>
                                      </p:tavLst>
                                    </p:anim>
                                    <p:animEffect transition="in" filter="wipe(up)">
                                      <p:cBhvr>
                                        <p:cTn id="4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0" grpId="0"/>
      <p:bldP spid="21" grpId="0"/>
      <p:bldP spid="22" grpId="0"/>
      <p:bldP spid="24"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081" name="组合 697"/>
          <p:cNvGrpSpPr/>
          <p:nvPr/>
        </p:nvGrpSpPr>
        <p:grpSpPr bwMode="auto">
          <a:xfrm>
            <a:off x="13800138" y="1316038"/>
            <a:ext cx="1965325" cy="2206625"/>
            <a:chOff x="1074420" y="1325880"/>
            <a:chExt cx="2428875" cy="3634740"/>
          </a:xfrm>
        </p:grpSpPr>
        <p:sp>
          <p:nvSpPr>
            <p:cNvPr id="699" name="流程图: 决策 698"/>
            <p:cNvSpPr/>
            <p:nvPr/>
          </p:nvSpPr>
          <p:spPr>
            <a:xfrm>
              <a:off x="1074420" y="1325880"/>
              <a:ext cx="2010982" cy="3634740"/>
            </a:xfrm>
            <a:prstGeom prst="flowChartDecision">
              <a:avLst/>
            </a:pr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00" name="任意多边形 699"/>
            <p:cNvSpPr/>
            <p:nvPr/>
          </p:nvSpPr>
          <p:spPr>
            <a:xfrm>
              <a:off x="1531550" y="1576912"/>
              <a:ext cx="1971745" cy="2424031"/>
            </a:xfrm>
            <a:custGeom>
              <a:avLst/>
              <a:gdLst>
                <a:gd name="connsiteX0" fmla="*/ 0 w 1828800"/>
                <a:gd name="connsiteY0" fmla="*/ 2423160 h 2423160"/>
                <a:gd name="connsiteX1" fmla="*/ 1508760 w 1828800"/>
                <a:gd name="connsiteY1" fmla="*/ 0 h 2423160"/>
                <a:gd name="connsiteX2" fmla="*/ 1828800 w 1828800"/>
                <a:gd name="connsiteY2" fmla="*/ 594360 h 2423160"/>
                <a:gd name="connsiteX3" fmla="*/ 22860 w 1828800"/>
                <a:gd name="connsiteY3" fmla="*/ 685800 h 2423160"/>
                <a:gd name="connsiteX4" fmla="*/ 1143000 w 1828800"/>
                <a:gd name="connsiteY4" fmla="*/ 2377440 h 2423160"/>
                <a:gd name="connsiteX5" fmla="*/ 0 w 1828800"/>
                <a:gd name="connsiteY5" fmla="*/ 2423160 h 2423160"/>
                <a:gd name="connsiteX0-1" fmla="*/ 0 w 1971675"/>
                <a:gd name="connsiteY0-2" fmla="*/ 2423160 h 2423160"/>
                <a:gd name="connsiteX1-3" fmla="*/ 1508760 w 1971675"/>
                <a:gd name="connsiteY1-4" fmla="*/ 0 h 2423160"/>
                <a:gd name="connsiteX2-5" fmla="*/ 1971675 w 1971675"/>
                <a:gd name="connsiteY2-6" fmla="*/ 722947 h 2423160"/>
                <a:gd name="connsiteX3-7" fmla="*/ 22860 w 1971675"/>
                <a:gd name="connsiteY3-8" fmla="*/ 685800 h 2423160"/>
                <a:gd name="connsiteX4-9" fmla="*/ 1143000 w 1971675"/>
                <a:gd name="connsiteY4-10" fmla="*/ 2377440 h 2423160"/>
                <a:gd name="connsiteX5-11" fmla="*/ 0 w 1971675"/>
                <a:gd name="connsiteY5-12" fmla="*/ 2423160 h 2423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71675" h="2423160">
                  <a:moveTo>
                    <a:pt x="0" y="2423160"/>
                  </a:moveTo>
                  <a:lnTo>
                    <a:pt x="1508760" y="0"/>
                  </a:lnTo>
                  <a:lnTo>
                    <a:pt x="1971675" y="722947"/>
                  </a:lnTo>
                  <a:lnTo>
                    <a:pt x="22860" y="685800"/>
                  </a:lnTo>
                  <a:lnTo>
                    <a:pt x="1143000" y="2377440"/>
                  </a:lnTo>
                  <a:lnTo>
                    <a:pt x="0" y="2423160"/>
                  </a:lnTo>
                  <a:close/>
                </a:path>
              </a:pathLst>
            </a:cu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701" name="直接连接符 700"/>
            <p:cNvCxnSpPr>
              <a:stCxn id="699" idx="3"/>
              <a:endCxn id="699" idx="1"/>
            </p:cNvCxnSpPr>
            <p:nvPr/>
          </p:nvCxnSpPr>
          <p:spPr>
            <a:xfrm flipH="1">
              <a:off x="1074420" y="3143249"/>
              <a:ext cx="2010982" cy="0"/>
            </a:xfrm>
            <a:prstGeom prst="line">
              <a:avLst/>
            </a:prstGeom>
            <a:ln>
              <a:solidFill>
                <a:schemeClr val="accent1">
                  <a:alpha val="31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46082" name="Line 38"/>
          <p:cNvSpPr>
            <a:spLocks noChangeShapeType="1"/>
          </p:cNvSpPr>
          <p:nvPr/>
        </p:nvSpPr>
        <p:spPr bwMode="auto">
          <a:xfrm>
            <a:off x="425450" y="6178550"/>
            <a:ext cx="8216900" cy="0"/>
          </a:xfrm>
          <a:prstGeom prst="line">
            <a:avLst/>
          </a:prstGeom>
          <a:noFill/>
          <a:ln w="12700">
            <a:solidFill>
              <a:srgbClr val="FFFFFF"/>
            </a:solidFill>
            <a:prstDash val="sysDot"/>
            <a:round/>
          </a:ln>
        </p:spPr>
        <p:txBody>
          <a:bodyPr wrap="none" anchor="ctr"/>
          <a:lstStyle/>
          <a:p>
            <a:endParaRPr lang="zh-CN" altLang="en-US"/>
          </a:p>
        </p:txBody>
      </p:sp>
      <p:grpSp>
        <p:nvGrpSpPr>
          <p:cNvPr id="46083" name="组合 66"/>
          <p:cNvGrpSpPr/>
          <p:nvPr/>
        </p:nvGrpSpPr>
        <p:grpSpPr bwMode="auto">
          <a:xfrm>
            <a:off x="0" y="0"/>
            <a:ext cx="11234738" cy="1562100"/>
            <a:chOff x="0" y="-8"/>
            <a:chExt cx="8040216" cy="980733"/>
          </a:xfrm>
        </p:grpSpPr>
        <p:sp>
          <p:nvSpPr>
            <p:cNvPr id="68" name="直角三角形 67"/>
            <p:cNvSpPr/>
            <p:nvPr/>
          </p:nvSpPr>
          <p:spPr>
            <a:xfrm flipV="1">
              <a:off x="0" y="-8"/>
              <a:ext cx="8040216" cy="980733"/>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6089" name="文本框 68"/>
            <p:cNvSpPr txBox="1">
              <a:spLocks noChangeArrowheads="1"/>
            </p:cNvSpPr>
            <p:nvPr/>
          </p:nvSpPr>
          <p:spPr bwMode="auto">
            <a:xfrm>
              <a:off x="84093" y="108391"/>
              <a:ext cx="6113507" cy="321245"/>
            </a:xfrm>
            <a:prstGeom prst="rect">
              <a:avLst/>
            </a:prstGeom>
            <a:noFill/>
            <a:ln w="9525">
              <a:noFill/>
              <a:miter lim="800000"/>
            </a:ln>
          </p:spPr>
          <p:txBody>
            <a:bodyPr>
              <a:spAutoFit/>
            </a:bodyPr>
            <a:lstStyle/>
            <a:p>
              <a:pPr marL="457200" indent="-457200"/>
              <a:r>
                <a:rPr lang="en-US" altLang="zh-CN" sz="3200">
                  <a:latin typeface="华文琥珀"/>
                  <a:ea typeface="华文琥珀"/>
                  <a:cs typeface="华文琥珀"/>
                </a:rPr>
                <a:t>1.</a:t>
              </a:r>
              <a:r>
                <a:rPr lang="zh-CN" altLang="en-US" sz="3200">
                  <a:latin typeface="华文琥珀"/>
                  <a:ea typeface="华文琥珀"/>
                  <a:cs typeface="华文琥珀"/>
                </a:rPr>
                <a:t>生长发育的阶段性与程序性</a:t>
              </a:r>
              <a:endParaRPr lang="zh-CN" altLang="en-US" sz="3200">
                <a:latin typeface="华文琥珀"/>
                <a:ea typeface="华文琥珀"/>
                <a:cs typeface="华文琥珀"/>
              </a:endParaRPr>
            </a:p>
          </p:txBody>
        </p:sp>
      </p:grpSp>
      <p:sp>
        <p:nvSpPr>
          <p:cNvPr id="46084" name="矩形 28"/>
          <p:cNvSpPr>
            <a:spLocks noChangeArrowheads="1"/>
          </p:cNvSpPr>
          <p:nvPr/>
        </p:nvSpPr>
        <p:spPr bwMode="auto">
          <a:xfrm>
            <a:off x="315913" y="1625600"/>
            <a:ext cx="11560175" cy="1570038"/>
          </a:xfrm>
          <a:prstGeom prst="rect">
            <a:avLst/>
          </a:prstGeom>
          <a:noFill/>
          <a:ln w="9525">
            <a:noFill/>
            <a:miter lim="800000"/>
          </a:ln>
        </p:spPr>
        <p:txBody>
          <a:bodyPr>
            <a:spAutoFit/>
          </a:bodyPr>
          <a:lstStyle/>
          <a:p>
            <a:r>
              <a:rPr lang="zh-CN" altLang="en-US" sz="2400">
                <a:solidFill>
                  <a:schemeClr val="bg2"/>
                </a:solidFill>
                <a:latin typeface="宋体" panose="02010600030101010101" pitchFamily="2" charset="-122"/>
              </a:rPr>
              <a:t>生长发育的</a:t>
            </a:r>
            <a:r>
              <a:rPr lang="zh-CN" altLang="en-US" sz="2400">
                <a:solidFill>
                  <a:srgbClr val="FF0000"/>
                </a:solidFill>
                <a:latin typeface="宋体" panose="02010600030101010101" pitchFamily="2" charset="-122"/>
              </a:rPr>
              <a:t>阶段性是指生长发育是一个连续的过程，由不同的发育阶段组成，各个阶段各有特点。</a:t>
            </a:r>
            <a:r>
              <a:rPr lang="zh-CN" altLang="en-US" sz="2400">
                <a:solidFill>
                  <a:schemeClr val="bg2"/>
                </a:solidFill>
                <a:latin typeface="宋体" panose="02010600030101010101" pitchFamily="2" charset="-122"/>
              </a:rPr>
              <a:t>生长发育的程序性是指生长发育有一定的程序，各阶段间顺序衔接。前一阶段的发育为后一阶段奠定必要的基础，任何阶段的发育出现障碍，都将对后一阶段产生不良影响。</a:t>
            </a:r>
            <a:endParaRPr lang="zh-CN" altLang="en-US" sz="2400" b="1">
              <a:solidFill>
                <a:schemeClr val="bg2"/>
              </a:solidFill>
              <a:latin typeface="宋体" panose="02010600030101010101" pitchFamily="2" charset="-122"/>
            </a:endParaRPr>
          </a:p>
        </p:txBody>
      </p:sp>
      <p:sp>
        <p:nvSpPr>
          <p:cNvPr id="46085" name="文本框 63489"/>
          <p:cNvSpPr txBox="1">
            <a:spLocks noChangeArrowheads="1"/>
          </p:cNvSpPr>
          <p:nvPr/>
        </p:nvSpPr>
        <p:spPr bwMode="auto">
          <a:xfrm>
            <a:off x="701675" y="3443288"/>
            <a:ext cx="3013075" cy="2832100"/>
          </a:xfrm>
          <a:prstGeom prst="rect">
            <a:avLst/>
          </a:prstGeom>
          <a:noFill/>
          <a:ln w="9525">
            <a:noFill/>
            <a:miter lim="800000"/>
          </a:ln>
        </p:spPr>
        <p:txBody>
          <a:bodyPr>
            <a:spAutoFit/>
          </a:bodyPr>
          <a:lstStyle/>
          <a:p>
            <a:pPr>
              <a:spcBef>
                <a:spcPct val="50000"/>
              </a:spcBef>
            </a:pPr>
            <a:r>
              <a:rPr lang="en-US" altLang="zh-CN" sz="2800" b="1">
                <a:solidFill>
                  <a:schemeClr val="bg1"/>
                </a:solidFill>
                <a:latin typeface="Times New Roman" panose="02020603050405020304" pitchFamily="18" charset="0"/>
                <a:ea typeface="楷体_GB2312"/>
                <a:cs typeface="楷体_GB2312"/>
              </a:rPr>
              <a:t>    </a:t>
            </a:r>
            <a:r>
              <a:rPr lang="en-US" altLang="zh-CN" sz="2000" b="1">
                <a:solidFill>
                  <a:schemeClr val="bg1"/>
                </a:solidFill>
                <a:latin typeface="Times New Roman" panose="02020603050405020304" pitchFamily="18" charset="0"/>
                <a:ea typeface="楷体_GB2312"/>
                <a:cs typeface="楷体_GB2312"/>
              </a:rPr>
              <a:t>6</a:t>
            </a:r>
            <a:r>
              <a:rPr lang="zh-CN" altLang="en-US" sz="2000" b="1">
                <a:solidFill>
                  <a:schemeClr val="bg1"/>
                </a:solidFill>
                <a:latin typeface="Times New Roman" panose="02020603050405020304" pitchFamily="18" charset="0"/>
                <a:ea typeface="楷体_GB2312"/>
                <a:cs typeface="楷体_GB2312"/>
              </a:rPr>
              <a:t>月           扶跳</a:t>
            </a:r>
            <a:endParaRPr lang="zh-CN" altLang="en-US" sz="2000" b="1">
              <a:solidFill>
                <a:schemeClr val="bg1"/>
              </a:solidFill>
              <a:latin typeface="Times New Roman" panose="02020603050405020304" pitchFamily="18" charset="0"/>
              <a:ea typeface="楷体_GB2312"/>
              <a:cs typeface="楷体_GB2312"/>
            </a:endParaRPr>
          </a:p>
          <a:p>
            <a:pPr>
              <a:spcBef>
                <a:spcPct val="50000"/>
              </a:spcBef>
            </a:pPr>
            <a:r>
              <a:rPr lang="zh-CN" altLang="en-US" sz="2000" b="1">
                <a:solidFill>
                  <a:schemeClr val="bg1"/>
                </a:solidFill>
                <a:latin typeface="Times New Roman" panose="02020603050405020304" pitchFamily="18" charset="0"/>
                <a:ea typeface="楷体_GB2312"/>
                <a:cs typeface="楷体_GB2312"/>
              </a:rPr>
              <a:t>     </a:t>
            </a:r>
            <a:r>
              <a:rPr lang="en-US" altLang="zh-CN" sz="2000" b="1">
                <a:solidFill>
                  <a:schemeClr val="bg1"/>
                </a:solidFill>
                <a:latin typeface="Times New Roman" panose="02020603050405020304" pitchFamily="18" charset="0"/>
                <a:ea typeface="楷体_GB2312"/>
                <a:cs typeface="楷体_GB2312"/>
              </a:rPr>
              <a:t>9~12</a:t>
            </a:r>
            <a:r>
              <a:rPr lang="zh-CN" altLang="en-US" sz="2000" b="1">
                <a:solidFill>
                  <a:schemeClr val="bg1"/>
                </a:solidFill>
                <a:latin typeface="Times New Roman" panose="02020603050405020304" pitchFamily="18" charset="0"/>
                <a:ea typeface="楷体_GB2312"/>
                <a:cs typeface="楷体_GB2312"/>
              </a:rPr>
              <a:t>月     扶物走</a:t>
            </a:r>
            <a:endParaRPr lang="zh-CN" altLang="en-US" sz="2000" b="1">
              <a:solidFill>
                <a:schemeClr val="bg1"/>
              </a:solidFill>
              <a:latin typeface="Times New Roman" panose="02020603050405020304" pitchFamily="18" charset="0"/>
              <a:ea typeface="楷体_GB2312"/>
              <a:cs typeface="楷体_GB2312"/>
            </a:endParaRPr>
          </a:p>
          <a:p>
            <a:pPr>
              <a:spcBef>
                <a:spcPct val="50000"/>
              </a:spcBef>
            </a:pPr>
            <a:r>
              <a:rPr lang="zh-CN" altLang="en-US" sz="2000" b="1">
                <a:solidFill>
                  <a:schemeClr val="bg1"/>
                </a:solidFill>
                <a:latin typeface="Times New Roman" panose="02020603050405020304" pitchFamily="18" charset="0"/>
                <a:ea typeface="楷体_GB2312"/>
                <a:cs typeface="楷体_GB2312"/>
              </a:rPr>
              <a:t>     </a:t>
            </a:r>
            <a:r>
              <a:rPr lang="en-US" altLang="zh-CN" sz="2000" b="1">
                <a:solidFill>
                  <a:schemeClr val="bg1"/>
                </a:solidFill>
                <a:latin typeface="Times New Roman" panose="02020603050405020304" pitchFamily="18" charset="0"/>
                <a:ea typeface="楷体_GB2312"/>
                <a:cs typeface="楷体_GB2312"/>
              </a:rPr>
              <a:t>1</a:t>
            </a:r>
            <a:r>
              <a:rPr lang="zh-CN" altLang="en-US" sz="2000" b="1">
                <a:solidFill>
                  <a:schemeClr val="bg1"/>
                </a:solidFill>
                <a:latin typeface="Times New Roman" panose="02020603050405020304" pitchFamily="18" charset="0"/>
                <a:ea typeface="楷体_GB2312"/>
                <a:cs typeface="楷体_GB2312"/>
              </a:rPr>
              <a:t>岁           独走几步</a:t>
            </a:r>
            <a:endParaRPr lang="zh-CN" altLang="en-US" sz="2000" b="1">
              <a:solidFill>
                <a:schemeClr val="bg1"/>
              </a:solidFill>
              <a:latin typeface="Times New Roman" panose="02020603050405020304" pitchFamily="18" charset="0"/>
              <a:ea typeface="楷体_GB2312"/>
              <a:cs typeface="楷体_GB2312"/>
            </a:endParaRPr>
          </a:p>
          <a:p>
            <a:pPr>
              <a:spcBef>
                <a:spcPct val="50000"/>
              </a:spcBef>
            </a:pPr>
            <a:r>
              <a:rPr lang="zh-CN" altLang="en-US" sz="2000" b="1">
                <a:solidFill>
                  <a:schemeClr val="bg1"/>
                </a:solidFill>
                <a:latin typeface="Times New Roman" panose="02020603050405020304" pitchFamily="18" charset="0"/>
                <a:ea typeface="楷体_GB2312"/>
                <a:cs typeface="楷体_GB2312"/>
              </a:rPr>
              <a:t>     </a:t>
            </a:r>
            <a:r>
              <a:rPr lang="en-US" altLang="zh-CN" sz="2000" b="1">
                <a:solidFill>
                  <a:schemeClr val="bg1"/>
                </a:solidFill>
                <a:latin typeface="Times New Roman" panose="02020603050405020304" pitchFamily="18" charset="0"/>
                <a:ea typeface="楷体_GB2312"/>
                <a:cs typeface="楷体_GB2312"/>
              </a:rPr>
              <a:t>1.5~2</a:t>
            </a:r>
            <a:r>
              <a:rPr lang="zh-CN" altLang="en-US" sz="2000" b="1">
                <a:solidFill>
                  <a:schemeClr val="bg1"/>
                </a:solidFill>
                <a:latin typeface="Times New Roman" panose="02020603050405020304" pitchFamily="18" charset="0"/>
                <a:ea typeface="楷体_GB2312"/>
                <a:cs typeface="楷体_GB2312"/>
              </a:rPr>
              <a:t>岁     跑</a:t>
            </a:r>
            <a:endParaRPr lang="zh-CN" altLang="en-US" sz="2000" b="1">
              <a:solidFill>
                <a:schemeClr val="bg1"/>
              </a:solidFill>
              <a:latin typeface="Times New Roman" panose="02020603050405020304" pitchFamily="18" charset="0"/>
              <a:ea typeface="楷体_GB2312"/>
              <a:cs typeface="楷体_GB2312"/>
            </a:endParaRPr>
          </a:p>
          <a:p>
            <a:pPr>
              <a:spcBef>
                <a:spcPct val="50000"/>
              </a:spcBef>
            </a:pPr>
            <a:r>
              <a:rPr lang="zh-CN" altLang="en-US" sz="2000" b="1">
                <a:solidFill>
                  <a:schemeClr val="bg1"/>
                </a:solidFill>
                <a:latin typeface="Times New Roman" panose="02020603050405020304" pitchFamily="18" charset="0"/>
                <a:ea typeface="楷体_GB2312"/>
                <a:cs typeface="楷体_GB2312"/>
              </a:rPr>
              <a:t>     </a:t>
            </a:r>
            <a:r>
              <a:rPr lang="en-US" altLang="zh-CN" sz="2000" b="1">
                <a:solidFill>
                  <a:schemeClr val="bg1"/>
                </a:solidFill>
                <a:latin typeface="Times New Roman" panose="02020603050405020304" pitchFamily="18" charset="0"/>
                <a:ea typeface="楷体_GB2312"/>
                <a:cs typeface="楷体_GB2312"/>
              </a:rPr>
              <a:t>2</a:t>
            </a:r>
            <a:r>
              <a:rPr lang="zh-CN" altLang="en-US" sz="2000" b="1">
                <a:solidFill>
                  <a:schemeClr val="bg1"/>
                </a:solidFill>
                <a:latin typeface="Times New Roman" panose="02020603050405020304" pitchFamily="18" charset="0"/>
                <a:ea typeface="楷体_GB2312"/>
                <a:cs typeface="楷体_GB2312"/>
              </a:rPr>
              <a:t>岁           双足跳</a:t>
            </a:r>
            <a:endParaRPr lang="zh-CN" altLang="en-US" sz="2000" b="1">
              <a:solidFill>
                <a:schemeClr val="bg1"/>
              </a:solidFill>
              <a:latin typeface="Times New Roman" panose="02020603050405020304" pitchFamily="18" charset="0"/>
              <a:ea typeface="楷体_GB2312"/>
              <a:cs typeface="楷体_GB2312"/>
            </a:endParaRPr>
          </a:p>
          <a:p>
            <a:pPr>
              <a:spcBef>
                <a:spcPct val="50000"/>
              </a:spcBef>
            </a:pPr>
            <a:r>
              <a:rPr lang="zh-CN" altLang="en-US" sz="2000" b="1">
                <a:solidFill>
                  <a:schemeClr val="bg1"/>
                </a:solidFill>
                <a:latin typeface="Times New Roman" panose="02020603050405020304" pitchFamily="18" charset="0"/>
                <a:ea typeface="楷体_GB2312"/>
                <a:cs typeface="楷体_GB2312"/>
              </a:rPr>
              <a:t>     </a:t>
            </a:r>
            <a:r>
              <a:rPr lang="en-US" altLang="zh-CN" sz="2000" b="1">
                <a:solidFill>
                  <a:schemeClr val="bg1"/>
                </a:solidFill>
                <a:latin typeface="Times New Roman" panose="02020603050405020304" pitchFamily="18" charset="0"/>
                <a:ea typeface="楷体_GB2312"/>
                <a:cs typeface="楷体_GB2312"/>
              </a:rPr>
              <a:t>3~4.5</a:t>
            </a:r>
            <a:r>
              <a:rPr lang="zh-CN" altLang="en-US" sz="2000" b="1">
                <a:solidFill>
                  <a:schemeClr val="bg1"/>
                </a:solidFill>
                <a:latin typeface="Times New Roman" panose="02020603050405020304" pitchFamily="18" charset="0"/>
                <a:ea typeface="楷体_GB2312"/>
                <a:cs typeface="楷体_GB2312"/>
              </a:rPr>
              <a:t>岁    独足跳</a:t>
            </a:r>
            <a:endParaRPr lang="zh-CN" altLang="en-US" sz="2000" b="1">
              <a:solidFill>
                <a:schemeClr val="bg1"/>
              </a:solidFill>
              <a:latin typeface="Times New Roman" panose="02020603050405020304" pitchFamily="18" charset="0"/>
              <a:ea typeface="楷体_GB2312"/>
              <a:cs typeface="楷体_GB2312"/>
            </a:endParaRPr>
          </a:p>
        </p:txBody>
      </p:sp>
      <p:sp>
        <p:nvSpPr>
          <p:cNvPr id="46086" name="文本框 63489"/>
          <p:cNvSpPr txBox="1">
            <a:spLocks noChangeArrowheads="1"/>
          </p:cNvSpPr>
          <p:nvPr/>
        </p:nvSpPr>
        <p:spPr bwMode="auto">
          <a:xfrm>
            <a:off x="4024313" y="4359275"/>
            <a:ext cx="3014662" cy="523875"/>
          </a:xfrm>
          <a:prstGeom prst="rect">
            <a:avLst/>
          </a:prstGeom>
          <a:noFill/>
          <a:ln w="9525">
            <a:noFill/>
            <a:miter lim="800000"/>
          </a:ln>
        </p:spPr>
        <p:txBody>
          <a:bodyPr>
            <a:spAutoFit/>
          </a:bodyPr>
          <a:lstStyle/>
          <a:p>
            <a:pPr>
              <a:spcBef>
                <a:spcPct val="50000"/>
              </a:spcBef>
            </a:pPr>
            <a:r>
              <a:rPr lang="en-US" altLang="zh-CN" sz="2800" b="1">
                <a:solidFill>
                  <a:srgbClr val="FF0000"/>
                </a:solidFill>
                <a:latin typeface="Times New Roman" panose="02020603050405020304" pitchFamily="18" charset="0"/>
                <a:ea typeface="楷体_GB2312"/>
                <a:cs typeface="楷体_GB2312"/>
              </a:rPr>
              <a:t>    </a:t>
            </a:r>
            <a:r>
              <a:rPr lang="zh-CN" altLang="en-US" sz="2800" b="1">
                <a:solidFill>
                  <a:srgbClr val="FF0000"/>
                </a:solidFill>
                <a:latin typeface="Times New Roman" panose="02020603050405020304" pitchFamily="18" charset="0"/>
                <a:ea typeface="楷体_GB2312"/>
                <a:cs typeface="楷体_GB2312"/>
              </a:rPr>
              <a:t>走→跑→跳</a:t>
            </a:r>
            <a:endParaRPr lang="zh-CN" altLang="en-US" sz="2000" b="1">
              <a:solidFill>
                <a:srgbClr val="FF0000"/>
              </a:solidFill>
              <a:latin typeface="Times New Roman" panose="02020603050405020304" pitchFamily="18" charset="0"/>
              <a:ea typeface="楷体_GB2312"/>
              <a:cs typeface="楷体_GB2312"/>
            </a:endParaRPr>
          </a:p>
        </p:txBody>
      </p:sp>
      <p:pic>
        <p:nvPicPr>
          <p:cNvPr id="46087" name="Picture 3" descr="小男孩像"/>
          <p:cNvPicPr>
            <a:picLocks noChangeAspect="1" noChangeArrowheads="1"/>
          </p:cNvPicPr>
          <p:nvPr/>
        </p:nvPicPr>
        <p:blipFill>
          <a:blip r:embed="rId1">
            <a:clrChange>
              <a:clrFrom>
                <a:srgbClr val="FFFEFF"/>
              </a:clrFrom>
              <a:clrTo>
                <a:srgbClr val="FFFEFF">
                  <a:alpha val="0"/>
                </a:srgbClr>
              </a:clrTo>
            </a:clrChange>
          </a:blip>
          <a:srcRect/>
          <a:stretch>
            <a:fillRect/>
          </a:stretch>
        </p:blipFill>
        <p:spPr bwMode="auto">
          <a:xfrm>
            <a:off x="6808788" y="2881313"/>
            <a:ext cx="2278062" cy="3733800"/>
          </a:xfrm>
          <a:prstGeom prst="rect">
            <a:avLst/>
          </a:prstGeom>
          <a:noFill/>
          <a:ln w="9525">
            <a:noFill/>
            <a:miter lim="800000"/>
            <a:headEnd/>
            <a:tailEnd/>
          </a:ln>
        </p:spPr>
      </p:pic>
    </p:spTree>
  </p:cSld>
  <p:clrMapOvr>
    <a:masterClrMapping/>
  </p:clrMapOvr>
  <p:transition spd="slow" advClick="0" advTm="3000">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文本占位符 6146"/>
          <p:cNvSpPr>
            <a:spLocks noGrp="1"/>
          </p:cNvSpPr>
          <p:nvPr/>
        </p:nvSpPr>
        <p:spPr bwMode="auto">
          <a:xfrm>
            <a:off x="869950" y="173038"/>
            <a:ext cx="10452100" cy="3821112"/>
          </a:xfrm>
          <a:prstGeom prst="rect">
            <a:avLst/>
          </a:prstGeom>
          <a:noFill/>
          <a:ln w="9525">
            <a:noFill/>
            <a:miter lim="800000"/>
          </a:ln>
        </p:spPr>
        <p:txBody>
          <a:bodyPr/>
          <a:lstStyle/>
          <a:p>
            <a:pPr marL="469900" indent="-469900">
              <a:spcBef>
                <a:spcPct val="20000"/>
              </a:spcBef>
              <a:buClr>
                <a:schemeClr val="bg2"/>
              </a:buClr>
              <a:buSzPct val="70000"/>
              <a:buFont typeface="Wingdings" panose="05000000000000000000" pitchFamily="2" charset="2"/>
              <a:buNone/>
            </a:pPr>
            <a:r>
              <a:rPr lang="en-US" altLang="zh-CN" sz="2400">
                <a:solidFill>
                  <a:schemeClr val="bg2"/>
                </a:solidFill>
                <a:latin typeface="宋体" panose="02010600030101010101" pitchFamily="2" charset="-122"/>
              </a:rPr>
              <a:t>(1)</a:t>
            </a:r>
            <a:r>
              <a:rPr lang="zh-CN" altLang="en-US" sz="2400">
                <a:solidFill>
                  <a:schemeClr val="bg2"/>
                </a:solidFill>
                <a:latin typeface="宋体" panose="02010600030101010101" pitchFamily="2" charset="-122"/>
              </a:rPr>
              <a:t>头尾发育律      </a:t>
            </a:r>
            <a:endParaRPr lang="zh-CN" altLang="en-US" sz="2400">
              <a:solidFill>
                <a:schemeClr val="bg2"/>
              </a:solidFill>
              <a:latin typeface="宋体" panose="02010600030101010101" pitchFamily="2" charset="-122"/>
            </a:endParaRPr>
          </a:p>
          <a:p>
            <a:pPr marL="469900" indent="-469900">
              <a:spcBef>
                <a:spcPct val="20000"/>
              </a:spcBef>
              <a:buClr>
                <a:schemeClr val="bg2"/>
              </a:buClr>
              <a:buSzPct val="70000"/>
              <a:buFont typeface="Wingdings" panose="05000000000000000000" pitchFamily="2" charset="2"/>
              <a:buNone/>
            </a:pPr>
            <a:r>
              <a:rPr lang="zh-CN" altLang="en-US" sz="2400" b="1">
                <a:solidFill>
                  <a:schemeClr val="bg2"/>
                </a:solidFill>
                <a:latin typeface="宋体" panose="02010600030101010101" pitchFamily="2" charset="-122"/>
                <a:sym typeface="Wingdings" panose="05000000000000000000" pitchFamily="2" charset="2"/>
              </a:rPr>
              <a:t>生长速度。</a:t>
            </a:r>
            <a:r>
              <a:rPr lang="zh-CN" altLang="en-US" sz="2400">
                <a:solidFill>
                  <a:schemeClr val="bg2"/>
                </a:solidFill>
                <a:latin typeface="宋体" panose="02010600030101010101" pitchFamily="2" charset="-122"/>
                <a:sym typeface="Wingdings" panose="05000000000000000000" pitchFamily="2" charset="2"/>
              </a:rPr>
              <a:t>胎儿期头颅生长最快，婴儿期躯干增长最快，2～6 岁期间下肢增长幅度超过头颅和躯干。</a:t>
            </a:r>
            <a:endParaRPr lang="zh-CN" altLang="en-US" sz="2400">
              <a:solidFill>
                <a:schemeClr val="bg2"/>
              </a:solidFill>
              <a:latin typeface="宋体" panose="02010600030101010101" pitchFamily="2" charset="-122"/>
              <a:sym typeface="Wingdings" panose="05000000000000000000" pitchFamily="2" charset="2"/>
            </a:endParaRPr>
          </a:p>
          <a:p>
            <a:pPr marL="469900" indent="-469900">
              <a:spcBef>
                <a:spcPct val="20000"/>
              </a:spcBef>
              <a:buClr>
                <a:schemeClr val="bg2"/>
              </a:buClr>
              <a:buSzPct val="70000"/>
              <a:buFont typeface="Wingdings" panose="05000000000000000000" pitchFamily="2" charset="2"/>
              <a:buNone/>
            </a:pPr>
            <a:r>
              <a:rPr lang="zh-CN" altLang="en-US" sz="2000" b="1">
                <a:solidFill>
                  <a:schemeClr val="bg2"/>
                </a:solidFill>
                <a:latin typeface="宋体" panose="02010600030101010101" pitchFamily="2" charset="-122"/>
                <a:sym typeface="Wingdings" panose="05000000000000000000" pitchFamily="2" charset="2"/>
              </a:rPr>
              <a:t>②</a:t>
            </a:r>
            <a:r>
              <a:rPr lang="zh-CN" altLang="en-US" sz="2400" b="1">
                <a:solidFill>
                  <a:schemeClr val="bg2"/>
                </a:solidFill>
                <a:latin typeface="宋体" panose="02010600030101010101" pitchFamily="2" charset="-122"/>
                <a:sym typeface="Wingdings" panose="05000000000000000000" pitchFamily="2" charset="2"/>
              </a:rPr>
              <a:t>身体比例</a:t>
            </a:r>
            <a:r>
              <a:rPr lang="zh-CN" altLang="en-US" sz="2400">
                <a:solidFill>
                  <a:schemeClr val="bg2"/>
                </a:solidFill>
                <a:latin typeface="宋体" panose="02010600030101010101" pitchFamily="2" charset="-122"/>
                <a:sym typeface="Wingdings" panose="05000000000000000000" pitchFamily="2" charset="2"/>
              </a:rPr>
              <a:t>。婴幼儿身体的比例在不断变化，由胎儿 2 个月时特大的头颅（占全身 1/2）、较长的躯干（3/8）、短小的下肢（1/8）发展到 5 岁时较为匀称的比例（头占 1/8，躯干占 1/2 ，下肢占 3/8）。从出生到成人的发育过程中，头只增长了 1 倍，躯干增长了 2 倍，上肢增长了 3 倍，下肢增长了 4 倍。</a:t>
            </a:r>
            <a:endParaRPr lang="zh-CN" altLang="en-US" sz="2400">
              <a:solidFill>
                <a:schemeClr val="bg2"/>
              </a:solidFill>
              <a:latin typeface="宋体" panose="02010600030101010101" pitchFamily="2" charset="-122"/>
              <a:sym typeface="Wingdings" panose="05000000000000000000" pitchFamily="2" charset="2"/>
            </a:endParaRPr>
          </a:p>
          <a:p>
            <a:pPr marL="469900" indent="-469900">
              <a:spcBef>
                <a:spcPct val="20000"/>
              </a:spcBef>
              <a:buClr>
                <a:schemeClr val="bg2"/>
              </a:buClr>
              <a:buSzPct val="70000"/>
              <a:buFont typeface="Wingdings" panose="05000000000000000000" pitchFamily="2" charset="2"/>
              <a:buNone/>
            </a:pPr>
            <a:endParaRPr lang="zh-CN" altLang="en-US" sz="2400">
              <a:solidFill>
                <a:schemeClr val="bg2"/>
              </a:solidFill>
              <a:latin typeface="宋体" panose="02010600030101010101" pitchFamily="2" charset="-122"/>
              <a:sym typeface="Wingdings" panose="05000000000000000000" pitchFamily="2" charset="2"/>
            </a:endParaRPr>
          </a:p>
        </p:txBody>
      </p:sp>
      <p:pic>
        <p:nvPicPr>
          <p:cNvPr id="48130" name="图片 66565" descr="1p03"/>
          <p:cNvPicPr>
            <a:picLocks noChangeAspect="1"/>
          </p:cNvPicPr>
          <p:nvPr/>
        </p:nvPicPr>
        <p:blipFill>
          <a:blip r:embed="rId1"/>
          <a:srcRect/>
          <a:stretch>
            <a:fillRect/>
          </a:stretch>
        </p:blipFill>
        <p:spPr bwMode="auto">
          <a:xfrm>
            <a:off x="8029575" y="3186113"/>
            <a:ext cx="3070225" cy="3355975"/>
          </a:xfrm>
          <a:prstGeom prst="rect">
            <a:avLst/>
          </a:prstGeom>
          <a:noFill/>
          <a:ln w="9525">
            <a:noFill/>
            <a:miter lim="800000"/>
            <a:headEnd/>
            <a:tailEnd/>
          </a:ln>
        </p:spPr>
      </p:pic>
      <p:pic>
        <p:nvPicPr>
          <p:cNvPr id="48131" name="图片 2"/>
          <p:cNvPicPr>
            <a:picLocks noChangeAspect="1"/>
          </p:cNvPicPr>
          <p:nvPr/>
        </p:nvPicPr>
        <p:blipFill>
          <a:blip r:embed="rId2"/>
          <a:srcRect/>
          <a:stretch>
            <a:fillRect/>
          </a:stretch>
        </p:blipFill>
        <p:spPr bwMode="auto">
          <a:xfrm>
            <a:off x="1187450" y="3451225"/>
            <a:ext cx="5826125" cy="3090863"/>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1027" descr="exercises1"/>
          <p:cNvPicPr>
            <a:picLocks noChangeAspect="1" noChangeArrowheads="1"/>
          </p:cNvPicPr>
          <p:nvPr/>
        </p:nvPicPr>
        <p:blipFill>
          <a:blip r:embed="rId1"/>
          <a:srcRect l="4164" t="73660" r="54675" b="3279"/>
          <a:stretch>
            <a:fillRect/>
          </a:stretch>
        </p:blipFill>
        <p:spPr bwMode="auto">
          <a:xfrm>
            <a:off x="5113338" y="652463"/>
            <a:ext cx="4005262" cy="1931987"/>
          </a:xfrm>
          <a:prstGeom prst="rect">
            <a:avLst/>
          </a:prstGeom>
          <a:noFill/>
          <a:ln w="9525">
            <a:noFill/>
            <a:miter lim="800000"/>
            <a:headEnd/>
            <a:tailEnd/>
          </a:ln>
        </p:spPr>
      </p:pic>
      <p:pic>
        <p:nvPicPr>
          <p:cNvPr id="49154" name="Picture 3" descr="cradle2"/>
          <p:cNvPicPr>
            <a:picLocks noChangeAspect="1" noChangeArrowheads="1"/>
          </p:cNvPicPr>
          <p:nvPr/>
        </p:nvPicPr>
        <p:blipFill>
          <a:blip r:embed="rId2">
            <a:lum bright="-12000" contrast="24000"/>
          </a:blip>
          <a:srcRect l="2454" b="31897"/>
          <a:stretch>
            <a:fillRect/>
          </a:stretch>
        </p:blipFill>
        <p:spPr bwMode="auto">
          <a:xfrm>
            <a:off x="1336675" y="3121025"/>
            <a:ext cx="2763838" cy="2746375"/>
          </a:xfrm>
          <a:prstGeom prst="rect">
            <a:avLst/>
          </a:prstGeom>
          <a:noFill/>
          <a:ln w="9525">
            <a:noFill/>
            <a:miter lim="800000"/>
            <a:headEnd/>
            <a:tailEnd/>
          </a:ln>
        </p:spPr>
      </p:pic>
      <p:pic>
        <p:nvPicPr>
          <p:cNvPr id="49155" name="Picture 8" descr="play boal"/>
          <p:cNvPicPr>
            <a:picLocks noChangeAspect="1" noChangeArrowheads="1"/>
          </p:cNvPicPr>
          <p:nvPr/>
        </p:nvPicPr>
        <p:blipFill>
          <a:blip r:embed="rId3"/>
          <a:srcRect l="6897" b="19815"/>
          <a:stretch>
            <a:fillRect/>
          </a:stretch>
        </p:blipFill>
        <p:spPr bwMode="auto">
          <a:xfrm>
            <a:off x="5383213" y="3176588"/>
            <a:ext cx="3668712" cy="2628900"/>
          </a:xfrm>
          <a:prstGeom prst="rect">
            <a:avLst/>
          </a:prstGeom>
          <a:noFill/>
          <a:ln w="9525">
            <a:noFill/>
            <a:miter lim="800000"/>
            <a:headEnd/>
            <a:tailEnd/>
          </a:ln>
        </p:spPr>
      </p:pic>
      <p:sp>
        <p:nvSpPr>
          <p:cNvPr id="49156" name="Text Box 10"/>
          <p:cNvSpPr txBox="1">
            <a:spLocks noChangeArrowheads="1"/>
          </p:cNvSpPr>
          <p:nvPr/>
        </p:nvSpPr>
        <p:spPr bwMode="auto">
          <a:xfrm>
            <a:off x="5784850" y="2559050"/>
            <a:ext cx="2662238" cy="522288"/>
          </a:xfrm>
          <a:prstGeom prst="rect">
            <a:avLst/>
          </a:prstGeom>
          <a:solidFill>
            <a:srgbClr val="E6F022"/>
          </a:solidFill>
          <a:ln w="9525">
            <a:noFill/>
            <a:miter lim="800000"/>
          </a:ln>
        </p:spPr>
        <p:txBody>
          <a:bodyPr>
            <a:spAutoFit/>
          </a:bodyPr>
          <a:lstStyle/>
          <a:p>
            <a:pPr>
              <a:spcBef>
                <a:spcPct val="50000"/>
              </a:spcBef>
            </a:pPr>
            <a:r>
              <a:rPr kumimoji="1" lang="en-US" altLang="zh-CN" sz="2800" b="1">
                <a:solidFill>
                  <a:srgbClr val="0000FF"/>
                </a:solidFill>
                <a:latin typeface="黑体" panose="02010609060101010101" pitchFamily="49" charset="-122"/>
                <a:ea typeface="黑体" panose="02010609060101010101" pitchFamily="49" charset="-122"/>
              </a:rPr>
              <a:t>0</a:t>
            </a:r>
            <a:r>
              <a:rPr kumimoji="1" lang="zh-CN" altLang="en-US" sz="2800" b="1">
                <a:solidFill>
                  <a:srgbClr val="0000FF"/>
                </a:solidFill>
                <a:latin typeface="黑体" panose="02010609060101010101" pitchFamily="49" charset="-122"/>
                <a:ea typeface="黑体" panose="02010609060101010101" pitchFamily="49" charset="-122"/>
              </a:rPr>
              <a:t>～</a:t>
            </a:r>
            <a:r>
              <a:rPr kumimoji="1" lang="en-US" altLang="zh-CN" sz="2800" b="1">
                <a:solidFill>
                  <a:srgbClr val="0000FF"/>
                </a:solidFill>
                <a:latin typeface="黑体" panose="02010609060101010101" pitchFamily="49" charset="-122"/>
                <a:ea typeface="黑体" panose="02010609060101010101" pitchFamily="49" charset="-122"/>
              </a:rPr>
              <a:t>4</a:t>
            </a:r>
            <a:r>
              <a:rPr kumimoji="1" lang="zh-CN" altLang="en-US" sz="2800" b="1">
                <a:solidFill>
                  <a:srgbClr val="0000FF"/>
                </a:solidFill>
                <a:latin typeface="黑体" panose="02010609060101010101" pitchFamily="49" charset="-122"/>
                <a:ea typeface="黑体" panose="02010609060101010101" pitchFamily="49" charset="-122"/>
              </a:rPr>
              <a:t>月龄 翻身</a:t>
            </a:r>
            <a:endParaRPr kumimoji="1" lang="zh-CN" altLang="en-US" sz="2800" b="1">
              <a:solidFill>
                <a:srgbClr val="0000FF"/>
              </a:solidFill>
              <a:latin typeface="黑体" panose="02010609060101010101" pitchFamily="49" charset="-122"/>
              <a:ea typeface="黑体" panose="02010609060101010101" pitchFamily="49" charset="-122"/>
            </a:endParaRPr>
          </a:p>
        </p:txBody>
      </p:sp>
      <p:sp>
        <p:nvSpPr>
          <p:cNvPr id="49157" name="Text Box 10"/>
          <p:cNvSpPr txBox="1">
            <a:spLocks noChangeArrowheads="1"/>
          </p:cNvSpPr>
          <p:nvPr/>
        </p:nvSpPr>
        <p:spPr bwMode="auto">
          <a:xfrm>
            <a:off x="1301750" y="6054725"/>
            <a:ext cx="2754313" cy="523875"/>
          </a:xfrm>
          <a:prstGeom prst="rect">
            <a:avLst/>
          </a:prstGeom>
          <a:solidFill>
            <a:srgbClr val="E6F022"/>
          </a:solidFill>
          <a:ln w="9525">
            <a:noFill/>
            <a:miter lim="800000"/>
          </a:ln>
        </p:spPr>
        <p:txBody>
          <a:bodyPr>
            <a:spAutoFit/>
          </a:bodyPr>
          <a:lstStyle/>
          <a:p>
            <a:pPr>
              <a:spcBef>
                <a:spcPct val="50000"/>
              </a:spcBef>
            </a:pPr>
            <a:r>
              <a:rPr kumimoji="1" lang="en-US" altLang="zh-CN" sz="2800" b="1">
                <a:solidFill>
                  <a:srgbClr val="0000FF"/>
                </a:solidFill>
                <a:latin typeface="黑体" panose="02010609060101010101" pitchFamily="49" charset="-122"/>
                <a:ea typeface="黑体" panose="02010609060101010101" pitchFamily="49" charset="-122"/>
              </a:rPr>
              <a:t>5</a:t>
            </a:r>
            <a:r>
              <a:rPr kumimoji="1" lang="zh-CN" altLang="en-US" sz="2800" b="1">
                <a:solidFill>
                  <a:srgbClr val="0000FF"/>
                </a:solidFill>
                <a:latin typeface="黑体" panose="02010609060101010101" pitchFamily="49" charset="-122"/>
                <a:ea typeface="黑体" panose="02010609060101010101" pitchFamily="49" charset="-122"/>
              </a:rPr>
              <a:t>～</a:t>
            </a:r>
            <a:r>
              <a:rPr kumimoji="1" lang="en-US" altLang="zh-CN" sz="2800" b="1">
                <a:solidFill>
                  <a:srgbClr val="0000FF"/>
                </a:solidFill>
                <a:latin typeface="黑体" panose="02010609060101010101" pitchFamily="49" charset="-122"/>
                <a:ea typeface="黑体" panose="02010609060101010101" pitchFamily="49" charset="-122"/>
              </a:rPr>
              <a:t>6</a:t>
            </a:r>
            <a:r>
              <a:rPr kumimoji="1" lang="zh-CN" altLang="en-US" sz="2800" b="1">
                <a:solidFill>
                  <a:srgbClr val="0000FF"/>
                </a:solidFill>
                <a:latin typeface="黑体" panose="02010609060101010101" pitchFamily="49" charset="-122"/>
                <a:ea typeface="黑体" panose="02010609060101010101" pitchFamily="49" charset="-122"/>
              </a:rPr>
              <a:t>月龄 靠坐</a:t>
            </a:r>
            <a:endParaRPr kumimoji="1" lang="zh-CN" altLang="en-US" sz="2800" b="1">
              <a:solidFill>
                <a:srgbClr val="0000FF"/>
              </a:solidFill>
              <a:latin typeface="黑体" panose="02010609060101010101" pitchFamily="49" charset="-122"/>
              <a:ea typeface="黑体" panose="02010609060101010101" pitchFamily="49" charset="-122"/>
            </a:endParaRPr>
          </a:p>
        </p:txBody>
      </p:sp>
      <p:sp>
        <p:nvSpPr>
          <p:cNvPr id="49158" name="Text Box 10"/>
          <p:cNvSpPr txBox="1">
            <a:spLocks noChangeArrowheads="1"/>
          </p:cNvSpPr>
          <p:nvPr/>
        </p:nvSpPr>
        <p:spPr bwMode="auto">
          <a:xfrm>
            <a:off x="5856288" y="6045200"/>
            <a:ext cx="2152650" cy="522288"/>
          </a:xfrm>
          <a:prstGeom prst="rect">
            <a:avLst/>
          </a:prstGeom>
          <a:solidFill>
            <a:srgbClr val="E6F022"/>
          </a:solidFill>
          <a:ln w="9525">
            <a:noFill/>
            <a:miter lim="800000"/>
          </a:ln>
        </p:spPr>
        <p:txBody>
          <a:bodyPr wrap="none">
            <a:spAutoFit/>
          </a:bodyPr>
          <a:lstStyle/>
          <a:p>
            <a:pPr>
              <a:spcBef>
                <a:spcPct val="50000"/>
              </a:spcBef>
            </a:pPr>
            <a:r>
              <a:rPr kumimoji="1" lang="en-US" altLang="zh-CN" sz="2800" b="1">
                <a:solidFill>
                  <a:srgbClr val="0000FF"/>
                </a:solidFill>
                <a:latin typeface="黑体" panose="02010609060101010101" pitchFamily="49" charset="-122"/>
                <a:ea typeface="黑体" panose="02010609060101010101" pitchFamily="49" charset="-122"/>
              </a:rPr>
              <a:t>7</a:t>
            </a:r>
            <a:r>
              <a:rPr kumimoji="1" lang="zh-CN" altLang="en-US" sz="2800" b="1">
                <a:solidFill>
                  <a:srgbClr val="0000FF"/>
                </a:solidFill>
                <a:latin typeface="黑体" panose="02010609060101010101" pitchFamily="49" charset="-122"/>
                <a:ea typeface="黑体" panose="02010609060101010101" pitchFamily="49" charset="-122"/>
              </a:rPr>
              <a:t>～</a:t>
            </a:r>
            <a:r>
              <a:rPr kumimoji="1" lang="en-US" altLang="zh-CN" sz="2800" b="1">
                <a:solidFill>
                  <a:srgbClr val="0000FF"/>
                </a:solidFill>
                <a:latin typeface="黑体" panose="02010609060101010101" pitchFamily="49" charset="-122"/>
                <a:ea typeface="黑体" panose="02010609060101010101" pitchFamily="49" charset="-122"/>
              </a:rPr>
              <a:t>8</a:t>
            </a:r>
            <a:r>
              <a:rPr kumimoji="1" lang="zh-CN" altLang="en-US" sz="2800" b="1">
                <a:solidFill>
                  <a:srgbClr val="0000FF"/>
                </a:solidFill>
                <a:latin typeface="黑体" panose="02010609060101010101" pitchFamily="49" charset="-122"/>
                <a:ea typeface="黑体" panose="02010609060101010101" pitchFamily="49" charset="-122"/>
              </a:rPr>
              <a:t>月龄 爬</a:t>
            </a:r>
            <a:endParaRPr kumimoji="1" lang="zh-CN" altLang="en-US" sz="2800" b="1">
              <a:solidFill>
                <a:srgbClr val="0000FF"/>
              </a:solidFill>
              <a:latin typeface="黑体" panose="02010609060101010101" pitchFamily="49" charset="-122"/>
              <a:ea typeface="黑体" panose="02010609060101010101" pitchFamily="49" charset="-122"/>
            </a:endParaRPr>
          </a:p>
        </p:txBody>
      </p:sp>
      <p:pic>
        <p:nvPicPr>
          <p:cNvPr id="49159" name="Picture 5" descr="扫描0001"/>
          <p:cNvPicPr>
            <a:picLocks noChangeAspect="1" noChangeArrowheads="1"/>
          </p:cNvPicPr>
          <p:nvPr/>
        </p:nvPicPr>
        <p:blipFill>
          <a:blip r:embed="rId4">
            <a:lum bright="-30000" contrast="18000"/>
          </a:blip>
          <a:srcRect/>
          <a:stretch>
            <a:fillRect/>
          </a:stretch>
        </p:blipFill>
        <p:spPr bwMode="auto">
          <a:xfrm>
            <a:off x="9548813" y="173038"/>
            <a:ext cx="2643187" cy="5741987"/>
          </a:xfrm>
          <a:prstGeom prst="rect">
            <a:avLst/>
          </a:prstGeom>
          <a:noFill/>
          <a:ln w="9525">
            <a:noFill/>
            <a:miter lim="800000"/>
            <a:headEnd/>
            <a:tailEnd/>
          </a:ln>
        </p:spPr>
      </p:pic>
      <p:sp>
        <p:nvSpPr>
          <p:cNvPr id="49160" name="Text Box 10"/>
          <p:cNvSpPr txBox="1">
            <a:spLocks noChangeArrowheads="1"/>
          </p:cNvSpPr>
          <p:nvPr/>
        </p:nvSpPr>
        <p:spPr bwMode="auto">
          <a:xfrm>
            <a:off x="9259888" y="6049963"/>
            <a:ext cx="2932112" cy="522287"/>
          </a:xfrm>
          <a:prstGeom prst="rect">
            <a:avLst/>
          </a:prstGeom>
          <a:solidFill>
            <a:srgbClr val="E6F022"/>
          </a:solidFill>
          <a:ln w="9525">
            <a:noFill/>
            <a:miter lim="800000"/>
          </a:ln>
        </p:spPr>
        <p:txBody>
          <a:bodyPr>
            <a:spAutoFit/>
          </a:bodyPr>
          <a:lstStyle/>
          <a:p>
            <a:pPr>
              <a:spcBef>
                <a:spcPct val="50000"/>
              </a:spcBef>
            </a:pPr>
            <a:r>
              <a:rPr kumimoji="1" lang="en-US" altLang="zh-CN" sz="2800" b="1">
                <a:solidFill>
                  <a:srgbClr val="0000FF"/>
                </a:solidFill>
                <a:latin typeface="黑体" panose="02010609060101010101" pitchFamily="49" charset="-122"/>
                <a:ea typeface="黑体" panose="02010609060101010101" pitchFamily="49" charset="-122"/>
              </a:rPr>
              <a:t>11</a:t>
            </a:r>
            <a:r>
              <a:rPr kumimoji="1" lang="zh-CN" altLang="en-US" sz="2800" b="1">
                <a:solidFill>
                  <a:srgbClr val="0000FF"/>
                </a:solidFill>
                <a:latin typeface="黑体" panose="02010609060101010101" pitchFamily="49" charset="-122"/>
                <a:ea typeface="黑体" panose="02010609060101010101" pitchFamily="49" charset="-122"/>
              </a:rPr>
              <a:t>月龄 扶物站立</a:t>
            </a:r>
            <a:endParaRPr kumimoji="1" lang="zh-CN" altLang="en-US" sz="2800" b="1">
              <a:solidFill>
                <a:srgbClr val="0000FF"/>
              </a:solidFill>
              <a:latin typeface="黑体" panose="02010609060101010101" pitchFamily="49" charset="-122"/>
              <a:ea typeface="黑体" panose="02010609060101010101" pitchFamily="49" charset="-122"/>
            </a:endParaRPr>
          </a:p>
        </p:txBody>
      </p:sp>
      <p:sp>
        <p:nvSpPr>
          <p:cNvPr id="60" name="右箭头 59"/>
          <p:cNvSpPr/>
          <p:nvPr/>
        </p:nvSpPr>
        <p:spPr>
          <a:xfrm rot="8460000">
            <a:off x="4322763" y="2617788"/>
            <a:ext cx="763587" cy="404812"/>
          </a:xfrm>
          <a:prstGeom prst="rightArrow">
            <a:avLst/>
          </a:prstGeom>
          <a:solidFill>
            <a:srgbClr val="0E567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algn="ctr" fontAlgn="auto">
              <a:spcBef>
                <a:spcPts val="0"/>
              </a:spcBef>
              <a:spcAft>
                <a:spcPts val="0"/>
              </a:spcAft>
              <a:buFont typeface="Wingdings" panose="05000000000000000000" pitchFamily="2" charset="2"/>
              <a:buChar char="l"/>
              <a:defRPr/>
            </a:pPr>
            <a:endParaRPr lang="zh-CN" altLang="en-US" sz="3200" dirty="0">
              <a:latin typeface="华文琥珀" panose="02010800040101010101" pitchFamily="2" charset="-122"/>
              <a:ea typeface="华文琥珀" panose="02010800040101010101" pitchFamily="2" charset="-122"/>
            </a:endParaRPr>
          </a:p>
        </p:txBody>
      </p:sp>
      <p:sp>
        <p:nvSpPr>
          <p:cNvPr id="61" name="右箭头 60"/>
          <p:cNvSpPr/>
          <p:nvPr/>
        </p:nvSpPr>
        <p:spPr>
          <a:xfrm>
            <a:off x="4381500" y="3717925"/>
            <a:ext cx="1179513" cy="508000"/>
          </a:xfrm>
          <a:prstGeom prst="rightArrow">
            <a:avLst/>
          </a:prstGeom>
          <a:solidFill>
            <a:srgbClr val="0E567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algn="ctr" fontAlgn="auto">
              <a:spcBef>
                <a:spcPts val="0"/>
              </a:spcBef>
              <a:spcAft>
                <a:spcPts val="0"/>
              </a:spcAft>
              <a:buFont typeface="Wingdings" panose="05000000000000000000" pitchFamily="2" charset="2"/>
              <a:buChar char="l"/>
              <a:defRPr/>
            </a:pPr>
            <a:endParaRPr lang="zh-CN" altLang="en-US" sz="3200" dirty="0">
              <a:latin typeface="华文琥珀" panose="02010800040101010101" pitchFamily="2" charset="-122"/>
              <a:ea typeface="华文琥珀" panose="02010800040101010101" pitchFamily="2" charset="-122"/>
            </a:endParaRPr>
          </a:p>
        </p:txBody>
      </p:sp>
      <p:sp>
        <p:nvSpPr>
          <p:cNvPr id="62" name="右箭头 61"/>
          <p:cNvSpPr/>
          <p:nvPr/>
        </p:nvSpPr>
        <p:spPr>
          <a:xfrm>
            <a:off x="8639175" y="3730625"/>
            <a:ext cx="1179513" cy="509588"/>
          </a:xfrm>
          <a:prstGeom prst="rightArrow">
            <a:avLst/>
          </a:prstGeom>
          <a:solidFill>
            <a:srgbClr val="0E567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algn="ctr" fontAlgn="auto">
              <a:spcBef>
                <a:spcPts val="0"/>
              </a:spcBef>
              <a:spcAft>
                <a:spcPts val="0"/>
              </a:spcAft>
              <a:buFont typeface="Wingdings" panose="05000000000000000000" pitchFamily="2" charset="2"/>
              <a:buChar char="l"/>
              <a:defRPr/>
            </a:pPr>
            <a:endParaRPr lang="zh-CN" altLang="en-US" sz="3200" dirty="0">
              <a:latin typeface="华文琥珀" panose="02010800040101010101" pitchFamily="2" charset="-122"/>
              <a:ea typeface="华文琥珀" panose="02010800040101010101" pitchFamily="2" charset="-122"/>
            </a:endParaRPr>
          </a:p>
        </p:txBody>
      </p:sp>
      <p:sp>
        <p:nvSpPr>
          <p:cNvPr id="49164" name="文本框 1"/>
          <p:cNvSpPr txBox="1">
            <a:spLocks noChangeArrowheads="1"/>
          </p:cNvSpPr>
          <p:nvPr/>
        </p:nvSpPr>
        <p:spPr bwMode="auto">
          <a:xfrm>
            <a:off x="417513" y="173038"/>
            <a:ext cx="4602162" cy="2584450"/>
          </a:xfrm>
          <a:prstGeom prst="rect">
            <a:avLst/>
          </a:prstGeom>
          <a:noFill/>
          <a:ln w="9525">
            <a:noFill/>
            <a:miter lim="800000"/>
          </a:ln>
        </p:spPr>
        <p:txBody>
          <a:bodyPr>
            <a:spAutoFit/>
          </a:bodyPr>
          <a:lstStyle/>
          <a:p>
            <a:r>
              <a:rPr lang="zh-CN" altLang="en-US" b="1">
                <a:solidFill>
                  <a:schemeClr val="bg2"/>
                </a:solidFill>
                <a:latin typeface="宋体" panose="02010600030101010101" pitchFamily="2" charset="-122"/>
                <a:sym typeface="Wingdings" panose="05000000000000000000" pitchFamily="2" charset="2"/>
              </a:rPr>
              <a:t>③ 动作发育。</a:t>
            </a:r>
            <a:r>
              <a:rPr lang="zh-CN" altLang="en-US">
                <a:solidFill>
                  <a:schemeClr val="bg2"/>
                </a:solidFill>
                <a:latin typeface="宋体" panose="02010600030101010101" pitchFamily="2" charset="-122"/>
                <a:sym typeface="Wingdings" panose="05000000000000000000" pitchFamily="2" charset="2"/>
              </a:rPr>
              <a:t>从动作发育看，幼儿会走路前必须先经过抬头、转头、翻身、直坐、爬行、站立等发育阶段。手部动作发育的规律性更明显，新生儿只会上肢无意识乱动；4～5 个月开始有取物动作，但只能全手一把抓；10 个月时才会用手指拿东西；2 岁时左、右手的动作更准确，会用勺子吃饭；手部精细动作（如写字、画图等）要到 6～7 岁时才基本发育完善。</a:t>
            </a:r>
            <a:endParaRPr lang="zh-CN" altLang="en-US">
              <a:latin typeface="Century Gothic"/>
              <a:ea typeface="幼圆"/>
            </a:endParaRPr>
          </a:p>
        </p:txBody>
      </p:sp>
    </p:spTree>
  </p:cSld>
  <p:clrMapOvr>
    <a:masterClrMapping/>
  </p:clrMapOvr>
  <p:transition spd="slow" advClick="0" advTm="3000">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直角三角形 30"/>
          <p:cNvSpPr/>
          <p:nvPr/>
        </p:nvSpPr>
        <p:spPr>
          <a:xfrm flipV="1">
            <a:off x="0" y="0"/>
            <a:ext cx="8040688" cy="981075"/>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1202" name="文本框 68"/>
          <p:cNvSpPr txBox="1">
            <a:spLocks noChangeArrowheads="1"/>
          </p:cNvSpPr>
          <p:nvPr/>
        </p:nvSpPr>
        <p:spPr bwMode="auto">
          <a:xfrm>
            <a:off x="0" y="0"/>
            <a:ext cx="8542338" cy="584200"/>
          </a:xfrm>
          <a:prstGeom prst="rect">
            <a:avLst/>
          </a:prstGeom>
          <a:noFill/>
          <a:ln w="9525">
            <a:noFill/>
            <a:miter lim="800000"/>
          </a:ln>
        </p:spPr>
        <p:txBody>
          <a:bodyPr>
            <a:spAutoFit/>
          </a:bodyPr>
          <a:lstStyle/>
          <a:p>
            <a:pPr marL="457200" indent="-457200"/>
            <a:r>
              <a:rPr lang="en-US" altLang="zh-CN" sz="3200">
                <a:latin typeface="华文琥珀"/>
                <a:ea typeface="华文琥珀"/>
                <a:cs typeface="华文琥珀"/>
              </a:rPr>
              <a:t>1.</a:t>
            </a:r>
            <a:r>
              <a:rPr lang="zh-CN" altLang="en-US" sz="3200">
                <a:latin typeface="华文琥珀"/>
                <a:ea typeface="华文琥珀"/>
                <a:cs typeface="华文琥珀"/>
              </a:rPr>
              <a:t>生长发育的不均衡性</a:t>
            </a:r>
            <a:endParaRPr lang="zh-CN" altLang="en-US" sz="3200">
              <a:latin typeface="华文琥珀"/>
              <a:ea typeface="华文琥珀"/>
              <a:cs typeface="华文琥珀"/>
            </a:endParaRPr>
          </a:p>
        </p:txBody>
      </p:sp>
      <p:sp>
        <p:nvSpPr>
          <p:cNvPr id="51203" name="文本占位符 6146"/>
          <p:cNvSpPr>
            <a:spLocks noGrp="1"/>
          </p:cNvSpPr>
          <p:nvPr/>
        </p:nvSpPr>
        <p:spPr bwMode="auto">
          <a:xfrm>
            <a:off x="338138" y="919163"/>
            <a:ext cx="10453687" cy="3821112"/>
          </a:xfrm>
          <a:prstGeom prst="rect">
            <a:avLst/>
          </a:prstGeom>
          <a:noFill/>
          <a:ln w="9525">
            <a:noFill/>
            <a:miter lim="800000"/>
          </a:ln>
        </p:spPr>
        <p:txBody>
          <a:bodyPr/>
          <a:lstStyle/>
          <a:p>
            <a:pPr marL="469900" indent="-469900">
              <a:spcBef>
                <a:spcPct val="20000"/>
              </a:spcBef>
              <a:buClr>
                <a:schemeClr val="bg2"/>
              </a:buClr>
              <a:buSzPct val="70000"/>
              <a:buFont typeface="Wingdings" panose="05000000000000000000" pitchFamily="2" charset="2"/>
              <a:buNone/>
            </a:pPr>
            <a:r>
              <a:rPr lang="en-US" altLang="zh-CN" sz="2400">
                <a:solidFill>
                  <a:schemeClr val="bg2"/>
                </a:solidFill>
                <a:latin typeface="宋体" panose="02010600030101010101" pitchFamily="2" charset="-122"/>
              </a:rPr>
              <a:t>(2)</a:t>
            </a:r>
            <a:r>
              <a:rPr lang="zh-CN" altLang="en-US" sz="2400">
                <a:solidFill>
                  <a:schemeClr val="bg2"/>
                </a:solidFill>
                <a:latin typeface="宋体" panose="02010600030101010101" pitchFamily="2" charset="-122"/>
              </a:rPr>
              <a:t>向心率     </a:t>
            </a:r>
            <a:endParaRPr lang="zh-CN" altLang="en-US" sz="2400">
              <a:solidFill>
                <a:schemeClr val="bg2"/>
              </a:solidFill>
              <a:latin typeface="宋体" panose="02010600030101010101" pitchFamily="2" charset="-122"/>
            </a:endParaRPr>
          </a:p>
          <a:p>
            <a:pPr marL="469900" indent="-469900">
              <a:spcBef>
                <a:spcPct val="20000"/>
              </a:spcBef>
              <a:buClr>
                <a:schemeClr val="bg2"/>
              </a:buClr>
              <a:buSzPct val="70000"/>
              <a:buFont typeface="Wingdings" panose="05000000000000000000" pitchFamily="2" charset="2"/>
              <a:buNone/>
            </a:pPr>
            <a:r>
              <a:rPr lang="zh-CN" altLang="en-US" sz="2400">
                <a:solidFill>
                  <a:schemeClr val="bg2"/>
                </a:solidFill>
                <a:latin typeface="宋体" panose="02010600030101010101" pitchFamily="2" charset="-122"/>
                <a:sym typeface="Wingdings" panose="05000000000000000000" pitchFamily="2" charset="2"/>
              </a:rPr>
              <a:t>婴幼儿期、青春期身体各部的形态发育</a:t>
            </a:r>
            <a:r>
              <a:rPr lang="zh-CN" altLang="en-US" sz="2400">
                <a:solidFill>
                  <a:srgbClr val="FF0000"/>
                </a:solidFill>
                <a:latin typeface="宋体" panose="02010600030101010101" pitchFamily="2" charset="-122"/>
                <a:sym typeface="Wingdings" panose="05000000000000000000" pitchFamily="2" charset="2"/>
              </a:rPr>
              <a:t>依照下肢先</a:t>
            </a:r>
            <a:endParaRPr lang="zh-CN" altLang="en-US" sz="2400">
              <a:solidFill>
                <a:srgbClr val="FF0000"/>
              </a:solidFill>
              <a:latin typeface="宋体" panose="02010600030101010101" pitchFamily="2" charset="-122"/>
              <a:sym typeface="Wingdings" panose="05000000000000000000" pitchFamily="2" charset="2"/>
            </a:endParaRPr>
          </a:p>
          <a:p>
            <a:pPr marL="469900" indent="-469900">
              <a:spcBef>
                <a:spcPct val="20000"/>
              </a:spcBef>
              <a:buClr>
                <a:schemeClr val="bg2"/>
              </a:buClr>
              <a:buSzPct val="70000"/>
              <a:buFont typeface="Wingdings" panose="05000000000000000000" pitchFamily="2" charset="2"/>
              <a:buNone/>
            </a:pPr>
            <a:r>
              <a:rPr lang="zh-CN" altLang="en-US" sz="2400">
                <a:solidFill>
                  <a:srgbClr val="FF0000"/>
                </a:solidFill>
                <a:latin typeface="宋体" panose="02010600030101010101" pitchFamily="2" charset="-122"/>
                <a:sym typeface="Wingdings" panose="05000000000000000000" pitchFamily="2" charset="2"/>
              </a:rPr>
              <a:t>于上肢，四肢早于躯干的顺序，呈现自下而上，自</a:t>
            </a:r>
            <a:endParaRPr lang="zh-CN" altLang="en-US" sz="2400">
              <a:solidFill>
                <a:srgbClr val="FF0000"/>
              </a:solidFill>
              <a:latin typeface="宋体" panose="02010600030101010101" pitchFamily="2" charset="-122"/>
              <a:sym typeface="Wingdings" panose="05000000000000000000" pitchFamily="2" charset="2"/>
            </a:endParaRPr>
          </a:p>
          <a:p>
            <a:pPr marL="469900" indent="-469900">
              <a:spcBef>
                <a:spcPct val="20000"/>
              </a:spcBef>
              <a:buClr>
                <a:schemeClr val="bg2"/>
              </a:buClr>
              <a:buSzPct val="70000"/>
              <a:buFont typeface="Wingdings" panose="05000000000000000000" pitchFamily="2" charset="2"/>
              <a:buNone/>
            </a:pPr>
            <a:r>
              <a:rPr lang="zh-CN" altLang="en-US" sz="2400">
                <a:solidFill>
                  <a:srgbClr val="FF0000"/>
                </a:solidFill>
                <a:latin typeface="宋体" panose="02010600030101010101" pitchFamily="2" charset="-122"/>
                <a:sym typeface="Wingdings" panose="05000000000000000000" pitchFamily="2" charset="2"/>
              </a:rPr>
              <a:t>肢体远端向中心躯干的规律性变化。</a:t>
            </a:r>
            <a:r>
              <a:rPr lang="zh-CN" altLang="en-US" sz="2400">
                <a:solidFill>
                  <a:schemeClr val="bg2"/>
                </a:solidFill>
                <a:latin typeface="宋体" panose="02010600030101010101" pitchFamily="2" charset="-122"/>
                <a:sym typeface="Wingdings" panose="05000000000000000000" pitchFamily="2" charset="2"/>
              </a:rPr>
              <a:t>青春期的生长</a:t>
            </a:r>
            <a:endParaRPr lang="zh-CN" altLang="en-US" sz="2400">
              <a:solidFill>
                <a:schemeClr val="bg2"/>
              </a:solidFill>
              <a:latin typeface="宋体" panose="02010600030101010101" pitchFamily="2" charset="-122"/>
              <a:sym typeface="Wingdings" panose="05000000000000000000" pitchFamily="2" charset="2"/>
            </a:endParaRPr>
          </a:p>
          <a:p>
            <a:pPr marL="469900" indent="-469900">
              <a:spcBef>
                <a:spcPct val="20000"/>
              </a:spcBef>
              <a:buClr>
                <a:schemeClr val="bg2"/>
              </a:buClr>
              <a:buSzPct val="70000"/>
              <a:buFont typeface="Wingdings" panose="05000000000000000000" pitchFamily="2" charset="2"/>
              <a:buNone/>
            </a:pPr>
            <a:r>
              <a:rPr lang="zh-CN" altLang="en-US" sz="2400">
                <a:solidFill>
                  <a:schemeClr val="bg2"/>
                </a:solidFill>
                <a:latin typeface="宋体" panose="02010600030101010101" pitchFamily="2" charset="-122"/>
                <a:sym typeface="Wingdings" panose="05000000000000000000" pitchFamily="2" charset="2"/>
              </a:rPr>
              <a:t>突增最早从足开始，同时也是最早停止生长的部位；</a:t>
            </a:r>
            <a:endParaRPr lang="zh-CN" altLang="en-US" sz="2400">
              <a:solidFill>
                <a:schemeClr val="bg2"/>
              </a:solidFill>
              <a:latin typeface="宋体" panose="02010600030101010101" pitchFamily="2" charset="-122"/>
              <a:sym typeface="Wingdings" panose="05000000000000000000" pitchFamily="2" charset="2"/>
            </a:endParaRPr>
          </a:p>
          <a:p>
            <a:pPr marL="469900" indent="-469900">
              <a:spcBef>
                <a:spcPct val="20000"/>
              </a:spcBef>
              <a:buClr>
                <a:schemeClr val="bg2"/>
              </a:buClr>
              <a:buSzPct val="70000"/>
              <a:buFont typeface="Wingdings" panose="05000000000000000000" pitchFamily="2" charset="2"/>
              <a:buNone/>
            </a:pPr>
            <a:r>
              <a:rPr lang="zh-CN" altLang="en-US" sz="2400">
                <a:solidFill>
                  <a:schemeClr val="bg2"/>
                </a:solidFill>
                <a:latin typeface="宋体" panose="02010600030101010101" pitchFamily="2" charset="-122"/>
                <a:sym typeface="Wingdings" panose="05000000000000000000" pitchFamily="2" charset="2"/>
              </a:rPr>
              <a:t>足突增后小腿开始突增，然后依次是大腿、骨盆宽、</a:t>
            </a:r>
            <a:endParaRPr lang="zh-CN" altLang="en-US" sz="2400">
              <a:solidFill>
                <a:schemeClr val="bg2"/>
              </a:solidFill>
              <a:latin typeface="宋体" panose="02010600030101010101" pitchFamily="2" charset="-122"/>
              <a:sym typeface="Wingdings" panose="05000000000000000000" pitchFamily="2" charset="2"/>
            </a:endParaRPr>
          </a:p>
          <a:p>
            <a:pPr marL="469900" indent="-469900">
              <a:spcBef>
                <a:spcPct val="20000"/>
              </a:spcBef>
              <a:buClr>
                <a:schemeClr val="bg2"/>
              </a:buClr>
              <a:buSzPct val="70000"/>
              <a:buFont typeface="Wingdings" panose="05000000000000000000" pitchFamily="2" charset="2"/>
              <a:buNone/>
            </a:pPr>
            <a:r>
              <a:rPr lang="zh-CN" altLang="en-US" sz="2400">
                <a:solidFill>
                  <a:schemeClr val="bg2"/>
                </a:solidFill>
                <a:latin typeface="宋体" panose="02010600030101010101" pitchFamily="2" charset="-122"/>
                <a:sym typeface="Wingdings" panose="05000000000000000000" pitchFamily="2" charset="2"/>
              </a:rPr>
              <a:t>胸宽、肩宽、躯干高，最后是胸壁厚度。上肢突增</a:t>
            </a:r>
            <a:endParaRPr lang="zh-CN" altLang="en-US" sz="2400">
              <a:solidFill>
                <a:schemeClr val="bg2"/>
              </a:solidFill>
              <a:latin typeface="宋体" panose="02010600030101010101" pitchFamily="2" charset="-122"/>
              <a:sym typeface="Wingdings" panose="05000000000000000000" pitchFamily="2" charset="2"/>
            </a:endParaRPr>
          </a:p>
          <a:p>
            <a:pPr marL="469900" indent="-469900">
              <a:spcBef>
                <a:spcPct val="20000"/>
              </a:spcBef>
              <a:buClr>
                <a:schemeClr val="bg2"/>
              </a:buClr>
              <a:buSzPct val="70000"/>
              <a:buFont typeface="Wingdings" panose="05000000000000000000" pitchFamily="2" charset="2"/>
              <a:buNone/>
            </a:pPr>
            <a:r>
              <a:rPr lang="zh-CN" altLang="en-US" sz="2400">
                <a:solidFill>
                  <a:schemeClr val="bg2"/>
                </a:solidFill>
                <a:latin typeface="宋体" panose="02010600030101010101" pitchFamily="2" charset="-122"/>
                <a:sym typeface="Wingdings" panose="05000000000000000000" pitchFamily="2" charset="2"/>
              </a:rPr>
              <a:t>的顺序依次是手、前臂和上臂。手的骨骺愈合也由</a:t>
            </a:r>
            <a:endParaRPr lang="zh-CN" altLang="en-US" sz="2400">
              <a:solidFill>
                <a:schemeClr val="bg2"/>
              </a:solidFill>
              <a:latin typeface="宋体" panose="02010600030101010101" pitchFamily="2" charset="-122"/>
              <a:sym typeface="Wingdings" panose="05000000000000000000" pitchFamily="2" charset="2"/>
            </a:endParaRPr>
          </a:p>
          <a:p>
            <a:pPr marL="469900" indent="-469900">
              <a:spcBef>
                <a:spcPct val="20000"/>
              </a:spcBef>
              <a:buClr>
                <a:schemeClr val="bg2"/>
              </a:buClr>
              <a:buSzPct val="70000"/>
              <a:buFont typeface="Wingdings" panose="05000000000000000000" pitchFamily="2" charset="2"/>
              <a:buNone/>
            </a:pPr>
            <a:r>
              <a:rPr lang="zh-CN" altLang="en-US" sz="2400">
                <a:solidFill>
                  <a:schemeClr val="bg2"/>
                </a:solidFill>
                <a:latin typeface="宋体" panose="02010600030101010101" pitchFamily="2" charset="-122"/>
                <a:sym typeface="Wingdings" panose="05000000000000000000" pitchFamily="2" charset="2"/>
              </a:rPr>
              <a:t>远及近，顺序表现为指骨末端－中端－近端、掌骨</a:t>
            </a:r>
            <a:endParaRPr lang="zh-CN" altLang="en-US" sz="2400">
              <a:solidFill>
                <a:schemeClr val="bg2"/>
              </a:solidFill>
              <a:latin typeface="宋体" panose="02010600030101010101" pitchFamily="2" charset="-122"/>
              <a:sym typeface="Wingdings" panose="05000000000000000000" pitchFamily="2" charset="2"/>
            </a:endParaRPr>
          </a:p>
          <a:p>
            <a:pPr marL="469900" indent="-469900">
              <a:spcBef>
                <a:spcPct val="20000"/>
              </a:spcBef>
              <a:buClr>
                <a:schemeClr val="bg2"/>
              </a:buClr>
              <a:buSzPct val="70000"/>
              <a:buFont typeface="Wingdings" panose="05000000000000000000" pitchFamily="2" charset="2"/>
              <a:buNone/>
            </a:pPr>
            <a:r>
              <a:rPr lang="zh-CN" altLang="en-US" sz="2400">
                <a:solidFill>
                  <a:schemeClr val="bg2"/>
                </a:solidFill>
                <a:latin typeface="宋体" panose="02010600030101010101" pitchFamily="2" charset="-122"/>
                <a:sym typeface="Wingdings" panose="05000000000000000000" pitchFamily="2" charset="2"/>
              </a:rPr>
              <a:t>－腕骨－桡骨、尺骨近端。</a:t>
            </a:r>
            <a:endParaRPr lang="zh-CN" altLang="en-US" sz="2400">
              <a:solidFill>
                <a:schemeClr val="bg2"/>
              </a:solidFill>
              <a:latin typeface="宋体" panose="02010600030101010101" pitchFamily="2" charset="-122"/>
              <a:sym typeface="Wingdings" panose="05000000000000000000" pitchFamily="2" charset="2"/>
            </a:endParaRPr>
          </a:p>
          <a:p>
            <a:pPr marL="469900" indent="-469900">
              <a:spcBef>
                <a:spcPct val="20000"/>
              </a:spcBef>
              <a:buClr>
                <a:schemeClr val="bg2"/>
              </a:buClr>
              <a:buSzPct val="70000"/>
              <a:buFont typeface="Wingdings" panose="05000000000000000000" pitchFamily="2" charset="2"/>
              <a:buNone/>
            </a:pPr>
            <a:endParaRPr lang="zh-CN" altLang="en-US" sz="2400">
              <a:solidFill>
                <a:schemeClr val="bg2"/>
              </a:solidFill>
              <a:latin typeface="宋体" panose="02010600030101010101" pitchFamily="2" charset="-122"/>
              <a:sym typeface="Wingdings" panose="05000000000000000000" pitchFamily="2" charset="2"/>
            </a:endParaRPr>
          </a:p>
        </p:txBody>
      </p:sp>
      <p:sp>
        <p:nvSpPr>
          <p:cNvPr id="3" name="矩形 2"/>
          <p:cNvSpPr/>
          <p:nvPr/>
        </p:nvSpPr>
        <p:spPr>
          <a:xfrm>
            <a:off x="7905750" y="1219200"/>
            <a:ext cx="3073400" cy="4471988"/>
          </a:xfrm>
          <a:prstGeom prst="rect">
            <a:avLst/>
          </a:prstGeom>
          <a:solidFill>
            <a:srgbClr val="0E567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fontAlgn="auto">
              <a:spcBef>
                <a:spcPts val="0"/>
              </a:spcBef>
              <a:spcAft>
                <a:spcPts val="0"/>
              </a:spcAft>
              <a:buFont typeface="Wingdings" panose="05000000000000000000" pitchFamily="2" charset="2"/>
              <a:buChar char="l"/>
              <a:defRPr/>
            </a:pPr>
            <a:endParaRPr lang="zh-CN" altLang="en-US" sz="3200" dirty="0">
              <a:latin typeface="华文琥珀" panose="02010800040101010101" pitchFamily="2" charset="-122"/>
              <a:ea typeface="华文琥珀" panose="02010800040101010101" pitchFamily="2" charset="-122"/>
            </a:endParaRPr>
          </a:p>
        </p:txBody>
      </p:sp>
      <p:grpSp>
        <p:nvGrpSpPr>
          <p:cNvPr id="6148" name="组合 6147"/>
          <p:cNvGrpSpPr/>
          <p:nvPr/>
        </p:nvGrpSpPr>
        <p:grpSpPr>
          <a:xfrm>
            <a:off x="7929245" y="1236028"/>
            <a:ext cx="3071813" cy="4384675"/>
            <a:chOff x="812" y="1290"/>
            <a:chExt cx="1935" cy="2762"/>
          </a:xfrm>
          <a:noFill/>
        </p:grpSpPr>
        <p:grpSp>
          <p:nvGrpSpPr>
            <p:cNvPr id="6149" name="组合 6148"/>
            <p:cNvGrpSpPr/>
            <p:nvPr/>
          </p:nvGrpSpPr>
          <p:grpSpPr>
            <a:xfrm>
              <a:off x="812" y="1290"/>
              <a:ext cx="1935" cy="2762"/>
              <a:chOff x="812" y="1290"/>
              <a:chExt cx="1935" cy="2762"/>
            </a:xfrm>
            <a:grpFill/>
          </p:grpSpPr>
          <p:sp>
            <p:nvSpPr>
              <p:cNvPr id="6150" name="任意多边形 6149"/>
              <p:cNvSpPr/>
              <p:nvPr/>
            </p:nvSpPr>
            <p:spPr>
              <a:xfrm>
                <a:off x="1424" y="1290"/>
                <a:ext cx="665" cy="594"/>
              </a:xfrm>
              <a:custGeom>
                <a:avLst/>
                <a:gdLst/>
                <a:ahLst/>
                <a:cxnLst/>
                <a:rect l="0" t="0" r="0" b="0"/>
                <a:pathLst>
                  <a:path w="734" h="564">
                    <a:moveTo>
                      <a:pt x="10" y="360"/>
                    </a:moveTo>
                    <a:cubicBezTo>
                      <a:pt x="5" y="338"/>
                      <a:pt x="0" y="316"/>
                      <a:pt x="10" y="276"/>
                    </a:cubicBezTo>
                    <a:cubicBezTo>
                      <a:pt x="20" y="236"/>
                      <a:pt x="22" y="164"/>
                      <a:pt x="70" y="120"/>
                    </a:cubicBezTo>
                    <a:cubicBezTo>
                      <a:pt x="118" y="76"/>
                      <a:pt x="214" y="24"/>
                      <a:pt x="298" y="12"/>
                    </a:cubicBezTo>
                    <a:cubicBezTo>
                      <a:pt x="382" y="0"/>
                      <a:pt x="506" y="14"/>
                      <a:pt x="574" y="48"/>
                    </a:cubicBezTo>
                    <a:cubicBezTo>
                      <a:pt x="642" y="82"/>
                      <a:pt x="684" y="162"/>
                      <a:pt x="706" y="216"/>
                    </a:cubicBezTo>
                    <a:cubicBezTo>
                      <a:pt x="728" y="270"/>
                      <a:pt x="702" y="334"/>
                      <a:pt x="706" y="372"/>
                    </a:cubicBezTo>
                    <a:cubicBezTo>
                      <a:pt x="710" y="410"/>
                      <a:pt x="734" y="412"/>
                      <a:pt x="730" y="444"/>
                    </a:cubicBezTo>
                    <a:cubicBezTo>
                      <a:pt x="726" y="476"/>
                      <a:pt x="700" y="542"/>
                      <a:pt x="682" y="564"/>
                    </a:cubicBezTo>
                  </a:path>
                </a:pathLst>
              </a:custGeom>
              <a:grpFill/>
              <a:ln w="38100" cap="flat" cmpd="sng">
                <a:solidFill>
                  <a:schemeClr val="tx1">
                    <a:alpha val="100000"/>
                  </a:schemeClr>
                </a:solidFill>
                <a:prstDash val="solid"/>
                <a:miter lim="800000"/>
                <a:headEnd type="none" w="med" len="med"/>
                <a:tailEnd type="none" w="med" len="med"/>
              </a:ln>
            </p:spPr>
            <p:txBody>
              <a:bodyPr/>
              <a:lstStyle/>
              <a:p>
                <a:pPr fontAlgn="auto">
                  <a:spcBef>
                    <a:spcPts val="0"/>
                  </a:spcBef>
                  <a:spcAft>
                    <a:spcPts val="0"/>
                  </a:spcAft>
                  <a:defRPr/>
                </a:pPr>
                <a:endParaRPr lang="zh-CN" altLang="en-US">
                  <a:latin typeface="+mn-lt"/>
                  <a:ea typeface="+mn-ea"/>
                  <a:cs typeface="+mn-cs"/>
                </a:endParaRPr>
              </a:p>
            </p:txBody>
          </p:sp>
          <p:sp>
            <p:nvSpPr>
              <p:cNvPr id="6151" name="任意多边形 6150"/>
              <p:cNvSpPr/>
              <p:nvPr/>
            </p:nvSpPr>
            <p:spPr>
              <a:xfrm>
                <a:off x="1383" y="1674"/>
                <a:ext cx="227" cy="369"/>
              </a:xfrm>
              <a:custGeom>
                <a:avLst/>
                <a:gdLst/>
                <a:ahLst/>
                <a:cxnLst/>
                <a:rect l="0" t="0" r="0" b="0"/>
                <a:pathLst>
                  <a:path w="239" h="385">
                    <a:moveTo>
                      <a:pt x="53" y="1"/>
                    </a:moveTo>
                    <a:cubicBezTo>
                      <a:pt x="36" y="0"/>
                      <a:pt x="19" y="0"/>
                      <a:pt x="11" y="7"/>
                    </a:cubicBezTo>
                    <a:cubicBezTo>
                      <a:pt x="3" y="14"/>
                      <a:pt x="6" y="30"/>
                      <a:pt x="5" y="43"/>
                    </a:cubicBezTo>
                    <a:cubicBezTo>
                      <a:pt x="4" y="56"/>
                      <a:pt x="0" y="68"/>
                      <a:pt x="5" y="85"/>
                    </a:cubicBezTo>
                    <a:cubicBezTo>
                      <a:pt x="10" y="102"/>
                      <a:pt x="24" y="126"/>
                      <a:pt x="35" y="145"/>
                    </a:cubicBezTo>
                    <a:cubicBezTo>
                      <a:pt x="46" y="164"/>
                      <a:pt x="53" y="181"/>
                      <a:pt x="71" y="199"/>
                    </a:cubicBezTo>
                    <a:cubicBezTo>
                      <a:pt x="89" y="217"/>
                      <a:pt x="125" y="231"/>
                      <a:pt x="143" y="253"/>
                    </a:cubicBezTo>
                    <a:cubicBezTo>
                      <a:pt x="161" y="275"/>
                      <a:pt x="163" y="309"/>
                      <a:pt x="179" y="331"/>
                    </a:cubicBezTo>
                    <a:cubicBezTo>
                      <a:pt x="195" y="353"/>
                      <a:pt x="239" y="365"/>
                      <a:pt x="239" y="385"/>
                    </a:cubicBezTo>
                  </a:path>
                </a:pathLst>
              </a:custGeom>
              <a:grpFill/>
              <a:ln w="38100" cap="flat" cmpd="sng">
                <a:solidFill>
                  <a:schemeClr val="tx1">
                    <a:alpha val="100000"/>
                  </a:schemeClr>
                </a:solidFill>
                <a:prstDash val="solid"/>
                <a:miter lim="800000"/>
                <a:headEnd type="none" w="med" len="med"/>
                <a:tailEnd type="none" w="med" len="med"/>
              </a:ln>
            </p:spPr>
            <p:txBody>
              <a:bodyPr/>
              <a:lstStyle/>
              <a:p>
                <a:pPr fontAlgn="auto">
                  <a:spcBef>
                    <a:spcPts val="0"/>
                  </a:spcBef>
                  <a:spcAft>
                    <a:spcPts val="0"/>
                  </a:spcAft>
                  <a:defRPr/>
                </a:pPr>
                <a:endParaRPr lang="zh-CN" altLang="en-US">
                  <a:latin typeface="+mn-lt"/>
                  <a:ea typeface="+mn-ea"/>
                  <a:cs typeface="+mn-cs"/>
                </a:endParaRPr>
              </a:p>
            </p:txBody>
          </p:sp>
          <p:sp>
            <p:nvSpPr>
              <p:cNvPr id="6152" name="任意多边形 6151"/>
              <p:cNvSpPr/>
              <p:nvPr/>
            </p:nvSpPr>
            <p:spPr>
              <a:xfrm>
                <a:off x="1056" y="2038"/>
                <a:ext cx="549" cy="440"/>
              </a:xfrm>
              <a:custGeom>
                <a:avLst/>
                <a:gdLst/>
                <a:ahLst/>
                <a:cxnLst/>
                <a:rect l="0" t="0" r="0" b="0"/>
                <a:pathLst>
                  <a:path w="576" h="480">
                    <a:moveTo>
                      <a:pt x="576" y="0"/>
                    </a:moveTo>
                    <a:cubicBezTo>
                      <a:pt x="538" y="20"/>
                      <a:pt x="500" y="40"/>
                      <a:pt x="462" y="54"/>
                    </a:cubicBezTo>
                    <a:cubicBezTo>
                      <a:pt x="424" y="68"/>
                      <a:pt x="384" y="66"/>
                      <a:pt x="348" y="84"/>
                    </a:cubicBezTo>
                    <a:cubicBezTo>
                      <a:pt x="312" y="102"/>
                      <a:pt x="270" y="130"/>
                      <a:pt x="246" y="162"/>
                    </a:cubicBezTo>
                    <a:cubicBezTo>
                      <a:pt x="222" y="194"/>
                      <a:pt x="215" y="240"/>
                      <a:pt x="204" y="276"/>
                    </a:cubicBezTo>
                    <a:cubicBezTo>
                      <a:pt x="193" y="312"/>
                      <a:pt x="193" y="350"/>
                      <a:pt x="180" y="378"/>
                    </a:cubicBezTo>
                    <a:cubicBezTo>
                      <a:pt x="167" y="406"/>
                      <a:pt x="146" y="428"/>
                      <a:pt x="126" y="444"/>
                    </a:cubicBezTo>
                    <a:cubicBezTo>
                      <a:pt x="106" y="460"/>
                      <a:pt x="81" y="468"/>
                      <a:pt x="60" y="474"/>
                    </a:cubicBezTo>
                    <a:cubicBezTo>
                      <a:pt x="39" y="480"/>
                      <a:pt x="28" y="465"/>
                      <a:pt x="0" y="480"/>
                    </a:cubicBezTo>
                  </a:path>
                </a:pathLst>
              </a:custGeom>
              <a:grpFill/>
              <a:ln w="38100" cap="flat" cmpd="sng">
                <a:solidFill>
                  <a:schemeClr val="tx1">
                    <a:alpha val="100000"/>
                  </a:schemeClr>
                </a:solidFill>
                <a:prstDash val="solid"/>
                <a:miter lim="800000"/>
                <a:headEnd type="none" w="med" len="med"/>
                <a:tailEnd type="none" w="med" len="med"/>
              </a:ln>
            </p:spPr>
            <p:txBody>
              <a:bodyPr/>
              <a:lstStyle/>
              <a:p>
                <a:pPr fontAlgn="auto">
                  <a:spcBef>
                    <a:spcPts val="0"/>
                  </a:spcBef>
                  <a:spcAft>
                    <a:spcPts val="0"/>
                  </a:spcAft>
                  <a:defRPr/>
                </a:pPr>
                <a:endParaRPr lang="zh-CN" altLang="en-US">
                  <a:latin typeface="+mn-lt"/>
                  <a:ea typeface="+mn-ea"/>
                  <a:cs typeface="+mn-cs"/>
                </a:endParaRPr>
              </a:p>
            </p:txBody>
          </p:sp>
          <p:sp>
            <p:nvSpPr>
              <p:cNvPr id="6153" name="任意多边形 6152"/>
              <p:cNvSpPr/>
              <p:nvPr/>
            </p:nvSpPr>
            <p:spPr>
              <a:xfrm>
                <a:off x="812" y="2377"/>
                <a:ext cx="244" cy="106"/>
              </a:xfrm>
              <a:custGeom>
                <a:avLst/>
                <a:gdLst/>
                <a:ahLst/>
                <a:cxnLst/>
                <a:rect l="0" t="0" r="0" b="0"/>
                <a:pathLst>
                  <a:path w="256" h="116">
                    <a:moveTo>
                      <a:pt x="256" y="116"/>
                    </a:moveTo>
                    <a:cubicBezTo>
                      <a:pt x="253" y="98"/>
                      <a:pt x="251" y="80"/>
                      <a:pt x="238" y="62"/>
                    </a:cubicBezTo>
                    <a:cubicBezTo>
                      <a:pt x="225" y="44"/>
                      <a:pt x="196" y="16"/>
                      <a:pt x="178" y="8"/>
                    </a:cubicBezTo>
                    <a:cubicBezTo>
                      <a:pt x="160" y="0"/>
                      <a:pt x="151" y="8"/>
                      <a:pt x="130" y="14"/>
                    </a:cubicBezTo>
                    <a:cubicBezTo>
                      <a:pt x="109" y="20"/>
                      <a:pt x="72" y="36"/>
                      <a:pt x="52" y="44"/>
                    </a:cubicBezTo>
                    <a:cubicBezTo>
                      <a:pt x="32" y="52"/>
                      <a:pt x="17" y="53"/>
                      <a:pt x="10" y="62"/>
                    </a:cubicBezTo>
                    <a:cubicBezTo>
                      <a:pt x="3" y="71"/>
                      <a:pt x="0" y="89"/>
                      <a:pt x="10" y="98"/>
                    </a:cubicBezTo>
                    <a:cubicBezTo>
                      <a:pt x="20" y="107"/>
                      <a:pt x="28" y="99"/>
                      <a:pt x="70" y="116"/>
                    </a:cubicBezTo>
                  </a:path>
                </a:pathLst>
              </a:custGeom>
              <a:grpFill/>
              <a:ln w="38100" cap="flat" cmpd="sng">
                <a:solidFill>
                  <a:schemeClr val="tx1">
                    <a:alpha val="100000"/>
                  </a:schemeClr>
                </a:solidFill>
                <a:prstDash val="solid"/>
                <a:miter lim="800000"/>
                <a:headEnd type="none" w="med" len="med"/>
                <a:tailEnd type="none" w="med" len="med"/>
              </a:ln>
            </p:spPr>
            <p:txBody>
              <a:bodyPr/>
              <a:lstStyle/>
              <a:p>
                <a:pPr fontAlgn="auto">
                  <a:spcBef>
                    <a:spcPts val="0"/>
                  </a:spcBef>
                  <a:spcAft>
                    <a:spcPts val="0"/>
                  </a:spcAft>
                  <a:defRPr/>
                </a:pPr>
                <a:endParaRPr lang="zh-CN" altLang="en-US">
                  <a:latin typeface="+mn-lt"/>
                  <a:ea typeface="+mn-ea"/>
                  <a:cs typeface="+mn-cs"/>
                </a:endParaRPr>
              </a:p>
            </p:txBody>
          </p:sp>
          <p:sp>
            <p:nvSpPr>
              <p:cNvPr id="6154" name="任意多边形 6153"/>
              <p:cNvSpPr/>
              <p:nvPr/>
            </p:nvSpPr>
            <p:spPr>
              <a:xfrm>
                <a:off x="867" y="2473"/>
                <a:ext cx="418" cy="198"/>
              </a:xfrm>
              <a:custGeom>
                <a:avLst/>
                <a:gdLst/>
                <a:ahLst/>
                <a:cxnLst/>
                <a:rect l="0" t="0" r="0" b="0"/>
                <a:pathLst>
                  <a:path w="438" h="216">
                    <a:moveTo>
                      <a:pt x="438" y="161"/>
                    </a:moveTo>
                    <a:cubicBezTo>
                      <a:pt x="396" y="187"/>
                      <a:pt x="355" y="214"/>
                      <a:pt x="306" y="215"/>
                    </a:cubicBezTo>
                    <a:cubicBezTo>
                      <a:pt x="257" y="216"/>
                      <a:pt x="195" y="200"/>
                      <a:pt x="144" y="167"/>
                    </a:cubicBezTo>
                    <a:cubicBezTo>
                      <a:pt x="93" y="134"/>
                      <a:pt x="8" y="0"/>
                      <a:pt x="0" y="17"/>
                    </a:cubicBezTo>
                  </a:path>
                </a:pathLst>
              </a:custGeom>
              <a:grpFill/>
              <a:ln w="38100" cap="flat" cmpd="sng">
                <a:solidFill>
                  <a:schemeClr val="tx1">
                    <a:alpha val="100000"/>
                  </a:schemeClr>
                </a:solidFill>
                <a:prstDash val="solid"/>
                <a:miter lim="800000"/>
                <a:headEnd type="none" w="med" len="med"/>
                <a:tailEnd type="none" w="med" len="med"/>
              </a:ln>
            </p:spPr>
            <p:txBody>
              <a:bodyPr/>
              <a:lstStyle/>
              <a:p>
                <a:pPr fontAlgn="auto">
                  <a:spcBef>
                    <a:spcPts val="0"/>
                  </a:spcBef>
                  <a:spcAft>
                    <a:spcPts val="0"/>
                  </a:spcAft>
                  <a:defRPr/>
                </a:pPr>
                <a:endParaRPr lang="zh-CN" altLang="en-US">
                  <a:latin typeface="+mn-lt"/>
                  <a:ea typeface="+mn-ea"/>
                  <a:cs typeface="+mn-cs"/>
                </a:endParaRPr>
              </a:p>
            </p:txBody>
          </p:sp>
          <p:grpSp>
            <p:nvGrpSpPr>
              <p:cNvPr id="6155" name="组合 6154"/>
              <p:cNvGrpSpPr/>
              <p:nvPr/>
            </p:nvGrpSpPr>
            <p:grpSpPr>
              <a:xfrm>
                <a:off x="1258" y="2432"/>
                <a:ext cx="505" cy="1620"/>
                <a:chOff x="1280" y="2536"/>
                <a:chExt cx="530" cy="1768"/>
              </a:xfrm>
              <a:grpFill/>
            </p:grpSpPr>
            <p:sp>
              <p:nvSpPr>
                <p:cNvPr id="6156" name="直接连接符 6155"/>
                <p:cNvSpPr/>
                <p:nvPr/>
              </p:nvSpPr>
              <p:spPr>
                <a:xfrm flipV="1">
                  <a:off x="1314" y="2538"/>
                  <a:ext cx="186" cy="198"/>
                </a:xfrm>
                <a:prstGeom prst="line">
                  <a:avLst/>
                </a:prstGeom>
                <a:grpFill/>
                <a:ln w="38100" cap="flat" cmpd="sng">
                  <a:solidFill>
                    <a:schemeClr val="tx1"/>
                  </a:solidFill>
                  <a:prstDash val="solid"/>
                  <a:miter/>
                  <a:headEnd type="none" w="med" len="med"/>
                  <a:tailEnd type="none" w="med" len="med"/>
                </a:ln>
              </p:spPr>
            </p:sp>
            <p:sp>
              <p:nvSpPr>
                <p:cNvPr id="6157" name="任意多边形 6156"/>
                <p:cNvSpPr/>
                <p:nvPr/>
              </p:nvSpPr>
              <p:spPr>
                <a:xfrm>
                  <a:off x="1420" y="2536"/>
                  <a:ext cx="76" cy="1549"/>
                </a:xfrm>
                <a:custGeom>
                  <a:avLst/>
                  <a:gdLst/>
                  <a:ahLst/>
                  <a:cxnLst/>
                  <a:rect l="0" t="0" r="0" b="0"/>
                  <a:pathLst>
                    <a:path w="91" h="1489">
                      <a:moveTo>
                        <a:pt x="91" y="0"/>
                      </a:moveTo>
                      <a:cubicBezTo>
                        <a:pt x="74" y="135"/>
                        <a:pt x="58" y="271"/>
                        <a:pt x="54" y="351"/>
                      </a:cubicBezTo>
                      <a:cubicBezTo>
                        <a:pt x="50" y="431"/>
                        <a:pt x="73" y="432"/>
                        <a:pt x="69" y="479"/>
                      </a:cubicBezTo>
                      <a:cubicBezTo>
                        <a:pt x="65" y="526"/>
                        <a:pt x="42" y="580"/>
                        <a:pt x="31" y="636"/>
                      </a:cubicBezTo>
                      <a:cubicBezTo>
                        <a:pt x="20" y="692"/>
                        <a:pt x="1" y="755"/>
                        <a:pt x="1" y="815"/>
                      </a:cubicBezTo>
                      <a:cubicBezTo>
                        <a:pt x="1" y="875"/>
                        <a:pt x="26" y="944"/>
                        <a:pt x="31" y="995"/>
                      </a:cubicBezTo>
                      <a:cubicBezTo>
                        <a:pt x="36" y="1046"/>
                        <a:pt x="36" y="1072"/>
                        <a:pt x="31" y="1122"/>
                      </a:cubicBezTo>
                      <a:cubicBezTo>
                        <a:pt x="26" y="1172"/>
                        <a:pt x="0" y="1233"/>
                        <a:pt x="1" y="1294"/>
                      </a:cubicBezTo>
                      <a:cubicBezTo>
                        <a:pt x="2" y="1355"/>
                        <a:pt x="33" y="1453"/>
                        <a:pt x="39" y="1489"/>
                      </a:cubicBezTo>
                    </a:path>
                  </a:pathLst>
                </a:custGeom>
                <a:grpFill/>
                <a:ln w="38100" cap="flat" cmpd="sng">
                  <a:solidFill>
                    <a:schemeClr val="tx1">
                      <a:alpha val="100000"/>
                    </a:schemeClr>
                  </a:solidFill>
                  <a:prstDash val="solid"/>
                  <a:miter lim="800000"/>
                  <a:headEnd type="none" w="med" len="med"/>
                  <a:tailEnd type="none" w="med" len="med"/>
                </a:ln>
              </p:spPr>
              <p:txBody>
                <a:bodyPr/>
                <a:lstStyle/>
                <a:p>
                  <a:pPr fontAlgn="auto">
                    <a:spcBef>
                      <a:spcPts val="0"/>
                    </a:spcBef>
                    <a:spcAft>
                      <a:spcPts val="0"/>
                    </a:spcAft>
                    <a:defRPr/>
                  </a:pPr>
                  <a:endParaRPr lang="zh-CN" altLang="en-US">
                    <a:latin typeface="+mn-lt"/>
                    <a:ea typeface="+mn-ea"/>
                    <a:cs typeface="+mn-cs"/>
                  </a:endParaRPr>
                </a:p>
              </p:txBody>
            </p:sp>
            <p:sp>
              <p:nvSpPr>
                <p:cNvPr id="6158" name="任意多边形 6157"/>
                <p:cNvSpPr/>
                <p:nvPr/>
              </p:nvSpPr>
              <p:spPr>
                <a:xfrm>
                  <a:off x="1280" y="3149"/>
                  <a:ext cx="530" cy="1155"/>
                </a:xfrm>
                <a:custGeom>
                  <a:avLst/>
                  <a:gdLst/>
                  <a:ahLst/>
                  <a:cxnLst/>
                  <a:rect l="0" t="0" r="0" b="0"/>
                  <a:pathLst>
                    <a:path w="530" h="1155">
                      <a:moveTo>
                        <a:pt x="171" y="920"/>
                      </a:moveTo>
                      <a:cubicBezTo>
                        <a:pt x="113" y="960"/>
                        <a:pt x="55" y="1001"/>
                        <a:pt x="29" y="1033"/>
                      </a:cubicBezTo>
                      <a:cubicBezTo>
                        <a:pt x="3" y="1065"/>
                        <a:pt x="0" y="1096"/>
                        <a:pt x="14" y="1115"/>
                      </a:cubicBezTo>
                      <a:cubicBezTo>
                        <a:pt x="28" y="1134"/>
                        <a:pt x="66" y="1155"/>
                        <a:pt x="111" y="1145"/>
                      </a:cubicBezTo>
                      <a:cubicBezTo>
                        <a:pt x="156" y="1135"/>
                        <a:pt x="236" y="1087"/>
                        <a:pt x="283" y="1055"/>
                      </a:cubicBezTo>
                      <a:cubicBezTo>
                        <a:pt x="330" y="1023"/>
                        <a:pt x="386" y="985"/>
                        <a:pt x="396" y="950"/>
                      </a:cubicBezTo>
                      <a:cubicBezTo>
                        <a:pt x="406" y="915"/>
                        <a:pt x="333" y="923"/>
                        <a:pt x="343" y="846"/>
                      </a:cubicBezTo>
                      <a:cubicBezTo>
                        <a:pt x="353" y="769"/>
                        <a:pt x="439" y="568"/>
                        <a:pt x="455" y="487"/>
                      </a:cubicBezTo>
                      <a:cubicBezTo>
                        <a:pt x="471" y="406"/>
                        <a:pt x="428" y="440"/>
                        <a:pt x="441" y="359"/>
                      </a:cubicBezTo>
                      <a:cubicBezTo>
                        <a:pt x="454" y="278"/>
                        <a:pt x="514" y="63"/>
                        <a:pt x="530" y="0"/>
                      </a:cubicBezTo>
                    </a:path>
                  </a:pathLst>
                </a:custGeom>
                <a:grpFill/>
                <a:ln w="38100" cap="flat" cmpd="sng">
                  <a:solidFill>
                    <a:schemeClr val="tx1">
                      <a:alpha val="100000"/>
                    </a:schemeClr>
                  </a:solidFill>
                  <a:prstDash val="solid"/>
                  <a:miter lim="800000"/>
                  <a:headEnd type="none" w="med" len="med"/>
                  <a:tailEnd type="none" w="med" len="med"/>
                </a:ln>
              </p:spPr>
              <p:txBody>
                <a:bodyPr/>
                <a:lstStyle/>
                <a:p>
                  <a:pPr fontAlgn="auto">
                    <a:spcBef>
                      <a:spcPts val="0"/>
                    </a:spcBef>
                    <a:spcAft>
                      <a:spcPts val="0"/>
                    </a:spcAft>
                    <a:defRPr/>
                  </a:pPr>
                  <a:endParaRPr lang="zh-CN" altLang="en-US">
                    <a:latin typeface="+mn-lt"/>
                    <a:ea typeface="+mn-ea"/>
                    <a:cs typeface="+mn-cs"/>
                  </a:endParaRPr>
                </a:p>
              </p:txBody>
            </p:sp>
          </p:grpSp>
          <p:sp>
            <p:nvSpPr>
              <p:cNvPr id="6159" name="任意多边形 6158"/>
              <p:cNvSpPr/>
              <p:nvPr/>
            </p:nvSpPr>
            <p:spPr>
              <a:xfrm flipH="1">
                <a:off x="2129" y="2397"/>
                <a:ext cx="72" cy="1452"/>
              </a:xfrm>
              <a:custGeom>
                <a:avLst/>
                <a:gdLst/>
                <a:ahLst/>
                <a:cxnLst/>
                <a:rect l="0" t="0" r="0" b="0"/>
                <a:pathLst>
                  <a:path w="91" h="1489">
                    <a:moveTo>
                      <a:pt x="91" y="0"/>
                    </a:moveTo>
                    <a:cubicBezTo>
                      <a:pt x="74" y="135"/>
                      <a:pt x="58" y="271"/>
                      <a:pt x="54" y="351"/>
                    </a:cubicBezTo>
                    <a:cubicBezTo>
                      <a:pt x="50" y="431"/>
                      <a:pt x="73" y="432"/>
                      <a:pt x="69" y="479"/>
                    </a:cubicBezTo>
                    <a:cubicBezTo>
                      <a:pt x="65" y="526"/>
                      <a:pt x="42" y="580"/>
                      <a:pt x="31" y="636"/>
                    </a:cubicBezTo>
                    <a:cubicBezTo>
                      <a:pt x="20" y="692"/>
                      <a:pt x="1" y="755"/>
                      <a:pt x="1" y="815"/>
                    </a:cubicBezTo>
                    <a:cubicBezTo>
                      <a:pt x="1" y="875"/>
                      <a:pt x="26" y="944"/>
                      <a:pt x="31" y="995"/>
                    </a:cubicBezTo>
                    <a:cubicBezTo>
                      <a:pt x="36" y="1046"/>
                      <a:pt x="36" y="1072"/>
                      <a:pt x="31" y="1122"/>
                    </a:cubicBezTo>
                    <a:cubicBezTo>
                      <a:pt x="26" y="1172"/>
                      <a:pt x="0" y="1233"/>
                      <a:pt x="1" y="1294"/>
                    </a:cubicBezTo>
                    <a:cubicBezTo>
                      <a:pt x="2" y="1355"/>
                      <a:pt x="33" y="1453"/>
                      <a:pt x="39" y="1489"/>
                    </a:cubicBezTo>
                  </a:path>
                </a:pathLst>
              </a:custGeom>
              <a:grpFill/>
              <a:ln w="38100" cap="flat" cmpd="sng">
                <a:solidFill>
                  <a:schemeClr val="tx1">
                    <a:alpha val="100000"/>
                  </a:schemeClr>
                </a:solidFill>
                <a:prstDash val="solid"/>
                <a:miter lim="800000"/>
                <a:headEnd type="none" w="med" len="med"/>
                <a:tailEnd type="none" w="med" len="med"/>
              </a:ln>
            </p:spPr>
            <p:txBody>
              <a:bodyPr/>
              <a:lstStyle/>
              <a:p>
                <a:pPr fontAlgn="auto">
                  <a:spcBef>
                    <a:spcPts val="0"/>
                  </a:spcBef>
                  <a:spcAft>
                    <a:spcPts val="0"/>
                  </a:spcAft>
                  <a:defRPr/>
                </a:pPr>
                <a:endParaRPr lang="zh-CN" altLang="en-US">
                  <a:latin typeface="+mn-lt"/>
                  <a:ea typeface="+mn-ea"/>
                  <a:cs typeface="+mn-cs"/>
                </a:endParaRPr>
              </a:p>
            </p:txBody>
          </p:sp>
          <p:sp>
            <p:nvSpPr>
              <p:cNvPr id="6160" name="任意多边形 6159"/>
              <p:cNvSpPr/>
              <p:nvPr/>
            </p:nvSpPr>
            <p:spPr>
              <a:xfrm flipH="1">
                <a:off x="1837" y="2992"/>
                <a:ext cx="497" cy="1058"/>
              </a:xfrm>
              <a:custGeom>
                <a:avLst/>
                <a:gdLst/>
                <a:ahLst/>
                <a:cxnLst/>
                <a:rect l="0" t="0" r="0" b="0"/>
                <a:pathLst>
                  <a:path w="530" h="1155">
                    <a:moveTo>
                      <a:pt x="171" y="920"/>
                    </a:moveTo>
                    <a:cubicBezTo>
                      <a:pt x="113" y="960"/>
                      <a:pt x="55" y="1001"/>
                      <a:pt x="29" y="1033"/>
                    </a:cubicBezTo>
                    <a:cubicBezTo>
                      <a:pt x="3" y="1065"/>
                      <a:pt x="0" y="1096"/>
                      <a:pt x="14" y="1115"/>
                    </a:cubicBezTo>
                    <a:cubicBezTo>
                      <a:pt x="28" y="1134"/>
                      <a:pt x="66" y="1155"/>
                      <a:pt x="111" y="1145"/>
                    </a:cubicBezTo>
                    <a:cubicBezTo>
                      <a:pt x="156" y="1135"/>
                      <a:pt x="236" y="1087"/>
                      <a:pt x="283" y="1055"/>
                    </a:cubicBezTo>
                    <a:cubicBezTo>
                      <a:pt x="330" y="1023"/>
                      <a:pt x="386" y="985"/>
                      <a:pt x="396" y="950"/>
                    </a:cubicBezTo>
                    <a:cubicBezTo>
                      <a:pt x="406" y="915"/>
                      <a:pt x="333" y="923"/>
                      <a:pt x="343" y="846"/>
                    </a:cubicBezTo>
                    <a:cubicBezTo>
                      <a:pt x="353" y="769"/>
                      <a:pt x="439" y="568"/>
                      <a:pt x="455" y="487"/>
                    </a:cubicBezTo>
                    <a:cubicBezTo>
                      <a:pt x="471" y="406"/>
                      <a:pt x="428" y="440"/>
                      <a:pt x="441" y="359"/>
                    </a:cubicBezTo>
                    <a:cubicBezTo>
                      <a:pt x="454" y="278"/>
                      <a:pt x="514" y="63"/>
                      <a:pt x="530" y="0"/>
                    </a:cubicBezTo>
                  </a:path>
                </a:pathLst>
              </a:custGeom>
              <a:grpFill/>
              <a:ln w="38100" cap="flat" cmpd="sng">
                <a:solidFill>
                  <a:schemeClr val="tx1">
                    <a:alpha val="100000"/>
                  </a:schemeClr>
                </a:solidFill>
                <a:prstDash val="solid"/>
                <a:miter lim="800000"/>
                <a:headEnd type="none" w="med" len="med"/>
                <a:tailEnd type="none" w="med" len="med"/>
              </a:ln>
            </p:spPr>
            <p:txBody>
              <a:bodyPr/>
              <a:lstStyle/>
              <a:p>
                <a:pPr fontAlgn="auto">
                  <a:spcBef>
                    <a:spcPts val="0"/>
                  </a:spcBef>
                  <a:spcAft>
                    <a:spcPts val="0"/>
                  </a:spcAft>
                  <a:defRPr/>
                </a:pPr>
                <a:endParaRPr lang="zh-CN" altLang="en-US">
                  <a:latin typeface="+mn-lt"/>
                  <a:ea typeface="+mn-ea"/>
                  <a:cs typeface="+mn-cs"/>
                </a:endParaRPr>
              </a:p>
            </p:txBody>
          </p:sp>
          <p:sp>
            <p:nvSpPr>
              <p:cNvPr id="6161" name="任意多边形 6160"/>
              <p:cNvSpPr/>
              <p:nvPr/>
            </p:nvSpPr>
            <p:spPr>
              <a:xfrm>
                <a:off x="1759" y="2960"/>
                <a:ext cx="74" cy="45"/>
              </a:xfrm>
              <a:custGeom>
                <a:avLst/>
                <a:gdLst/>
                <a:ahLst/>
                <a:cxnLst/>
                <a:rect l="0" t="0" r="0" b="0"/>
                <a:pathLst>
                  <a:path w="78" h="50">
                    <a:moveTo>
                      <a:pt x="78" y="38"/>
                    </a:moveTo>
                    <a:cubicBezTo>
                      <a:pt x="66" y="19"/>
                      <a:pt x="55" y="0"/>
                      <a:pt x="42" y="2"/>
                    </a:cubicBezTo>
                    <a:cubicBezTo>
                      <a:pt x="29" y="4"/>
                      <a:pt x="8" y="40"/>
                      <a:pt x="0" y="50"/>
                    </a:cubicBezTo>
                  </a:path>
                </a:pathLst>
              </a:custGeom>
              <a:grpFill/>
              <a:ln w="38100" cap="flat" cmpd="sng">
                <a:solidFill>
                  <a:schemeClr val="tx1">
                    <a:alpha val="100000"/>
                  </a:schemeClr>
                </a:solidFill>
                <a:prstDash val="solid"/>
                <a:miter lim="800000"/>
                <a:headEnd type="none" w="med" len="med"/>
                <a:tailEnd type="none" w="med" len="med"/>
              </a:ln>
            </p:spPr>
            <p:txBody>
              <a:bodyPr/>
              <a:lstStyle/>
              <a:p>
                <a:pPr fontAlgn="auto">
                  <a:spcBef>
                    <a:spcPts val="0"/>
                  </a:spcBef>
                  <a:spcAft>
                    <a:spcPts val="0"/>
                  </a:spcAft>
                  <a:defRPr/>
                </a:pPr>
                <a:endParaRPr lang="zh-CN" altLang="en-US">
                  <a:latin typeface="+mn-lt"/>
                  <a:ea typeface="+mn-ea"/>
                  <a:cs typeface="+mn-cs"/>
                </a:endParaRPr>
              </a:p>
            </p:txBody>
          </p:sp>
          <p:sp>
            <p:nvSpPr>
              <p:cNvPr id="6162" name="任意多边形 6161"/>
              <p:cNvSpPr/>
              <p:nvPr/>
            </p:nvSpPr>
            <p:spPr>
              <a:xfrm>
                <a:off x="1982" y="1633"/>
                <a:ext cx="765" cy="559"/>
              </a:xfrm>
              <a:custGeom>
                <a:avLst/>
                <a:gdLst/>
                <a:ahLst/>
                <a:cxnLst/>
                <a:rect l="0" t="0" r="0" b="0"/>
                <a:pathLst>
                  <a:path w="803" h="610">
                    <a:moveTo>
                      <a:pt x="0" y="358"/>
                    </a:moveTo>
                    <a:cubicBezTo>
                      <a:pt x="61" y="335"/>
                      <a:pt x="122" y="313"/>
                      <a:pt x="180" y="310"/>
                    </a:cubicBezTo>
                    <a:cubicBezTo>
                      <a:pt x="238" y="307"/>
                      <a:pt x="297" y="336"/>
                      <a:pt x="348" y="340"/>
                    </a:cubicBezTo>
                    <a:cubicBezTo>
                      <a:pt x="399" y="344"/>
                      <a:pt x="451" y="342"/>
                      <a:pt x="486" y="334"/>
                    </a:cubicBezTo>
                    <a:cubicBezTo>
                      <a:pt x="521" y="326"/>
                      <a:pt x="544" y="305"/>
                      <a:pt x="558" y="292"/>
                    </a:cubicBezTo>
                    <a:cubicBezTo>
                      <a:pt x="572" y="279"/>
                      <a:pt x="576" y="270"/>
                      <a:pt x="570" y="256"/>
                    </a:cubicBezTo>
                    <a:cubicBezTo>
                      <a:pt x="564" y="242"/>
                      <a:pt x="534" y="232"/>
                      <a:pt x="522" y="208"/>
                    </a:cubicBezTo>
                    <a:cubicBezTo>
                      <a:pt x="510" y="184"/>
                      <a:pt x="494" y="134"/>
                      <a:pt x="498" y="112"/>
                    </a:cubicBezTo>
                    <a:cubicBezTo>
                      <a:pt x="502" y="90"/>
                      <a:pt x="532" y="87"/>
                      <a:pt x="546" y="76"/>
                    </a:cubicBezTo>
                    <a:cubicBezTo>
                      <a:pt x="560" y="65"/>
                      <a:pt x="569" y="51"/>
                      <a:pt x="582" y="46"/>
                    </a:cubicBezTo>
                    <a:cubicBezTo>
                      <a:pt x="595" y="41"/>
                      <a:pt x="606" y="53"/>
                      <a:pt x="624" y="46"/>
                    </a:cubicBezTo>
                    <a:cubicBezTo>
                      <a:pt x="642" y="39"/>
                      <a:pt x="670" y="8"/>
                      <a:pt x="690" y="4"/>
                    </a:cubicBezTo>
                    <a:cubicBezTo>
                      <a:pt x="710" y="0"/>
                      <a:pt x="739" y="12"/>
                      <a:pt x="744" y="22"/>
                    </a:cubicBezTo>
                    <a:cubicBezTo>
                      <a:pt x="749" y="32"/>
                      <a:pt x="711" y="30"/>
                      <a:pt x="720" y="64"/>
                    </a:cubicBezTo>
                    <a:cubicBezTo>
                      <a:pt x="729" y="98"/>
                      <a:pt x="793" y="168"/>
                      <a:pt x="798" y="226"/>
                    </a:cubicBezTo>
                    <a:cubicBezTo>
                      <a:pt x="803" y="284"/>
                      <a:pt x="784" y="357"/>
                      <a:pt x="750" y="412"/>
                    </a:cubicBezTo>
                    <a:cubicBezTo>
                      <a:pt x="716" y="467"/>
                      <a:pt x="668" y="526"/>
                      <a:pt x="594" y="556"/>
                    </a:cubicBezTo>
                    <a:cubicBezTo>
                      <a:pt x="520" y="586"/>
                      <a:pt x="383" y="583"/>
                      <a:pt x="306" y="592"/>
                    </a:cubicBezTo>
                    <a:cubicBezTo>
                      <a:pt x="229" y="601"/>
                      <a:pt x="161" y="607"/>
                      <a:pt x="132" y="610"/>
                    </a:cubicBezTo>
                  </a:path>
                </a:pathLst>
              </a:custGeom>
              <a:grpFill/>
              <a:ln w="38100" cap="flat" cmpd="sng">
                <a:solidFill>
                  <a:schemeClr val="tx1">
                    <a:alpha val="100000"/>
                  </a:schemeClr>
                </a:solidFill>
                <a:prstDash val="solid"/>
                <a:miter lim="800000"/>
                <a:headEnd type="none" w="med" len="med"/>
                <a:tailEnd type="none" w="med" len="med"/>
              </a:ln>
            </p:spPr>
            <p:txBody>
              <a:bodyPr/>
              <a:lstStyle/>
              <a:p>
                <a:pPr fontAlgn="auto">
                  <a:spcBef>
                    <a:spcPts val="0"/>
                  </a:spcBef>
                  <a:spcAft>
                    <a:spcPts val="0"/>
                  </a:spcAft>
                  <a:defRPr/>
                </a:pPr>
                <a:endParaRPr lang="zh-CN" altLang="en-US">
                  <a:latin typeface="+mn-lt"/>
                  <a:ea typeface="+mn-ea"/>
                  <a:cs typeface="+mn-cs"/>
                </a:endParaRPr>
              </a:p>
            </p:txBody>
          </p:sp>
          <p:sp>
            <p:nvSpPr>
              <p:cNvPr id="6163" name="任意多边形 6162"/>
              <p:cNvSpPr/>
              <p:nvPr/>
            </p:nvSpPr>
            <p:spPr>
              <a:xfrm>
                <a:off x="2113" y="2197"/>
                <a:ext cx="18" cy="209"/>
              </a:xfrm>
              <a:custGeom>
                <a:avLst/>
                <a:gdLst/>
                <a:ahLst/>
                <a:cxnLst/>
                <a:rect l="0" t="0" r="0" b="0"/>
                <a:pathLst>
                  <a:path w="18" h="228">
                    <a:moveTo>
                      <a:pt x="0" y="0"/>
                    </a:moveTo>
                    <a:cubicBezTo>
                      <a:pt x="0" y="0"/>
                      <a:pt x="9" y="114"/>
                      <a:pt x="18" y="228"/>
                    </a:cubicBezTo>
                  </a:path>
                </a:pathLst>
              </a:custGeom>
              <a:grpFill/>
              <a:ln w="38100" cap="flat" cmpd="sng">
                <a:solidFill>
                  <a:schemeClr val="tx1">
                    <a:alpha val="100000"/>
                  </a:schemeClr>
                </a:solidFill>
                <a:prstDash val="solid"/>
                <a:miter lim="800000"/>
                <a:headEnd type="none" w="med" len="med"/>
                <a:tailEnd type="none" w="med" len="med"/>
              </a:ln>
            </p:spPr>
            <p:txBody>
              <a:bodyPr/>
              <a:lstStyle/>
              <a:p>
                <a:pPr fontAlgn="auto">
                  <a:spcBef>
                    <a:spcPts val="0"/>
                  </a:spcBef>
                  <a:spcAft>
                    <a:spcPts val="0"/>
                  </a:spcAft>
                  <a:defRPr/>
                </a:pPr>
                <a:endParaRPr lang="zh-CN" altLang="en-US">
                  <a:latin typeface="+mn-lt"/>
                  <a:ea typeface="+mn-ea"/>
                  <a:cs typeface="+mn-cs"/>
                </a:endParaRPr>
              </a:p>
            </p:txBody>
          </p:sp>
          <p:sp>
            <p:nvSpPr>
              <p:cNvPr id="6164" name="任意多边形 6163"/>
              <p:cNvSpPr/>
              <p:nvPr/>
            </p:nvSpPr>
            <p:spPr>
              <a:xfrm>
                <a:off x="1976" y="1870"/>
                <a:ext cx="75" cy="91"/>
              </a:xfrm>
              <a:custGeom>
                <a:avLst/>
                <a:gdLst/>
                <a:ahLst/>
                <a:cxnLst/>
                <a:rect l="0" t="0" r="0" b="0"/>
                <a:pathLst>
                  <a:path w="78" h="99">
                    <a:moveTo>
                      <a:pt x="0" y="99"/>
                    </a:moveTo>
                    <a:cubicBezTo>
                      <a:pt x="5" y="64"/>
                      <a:pt x="11" y="30"/>
                      <a:pt x="24" y="15"/>
                    </a:cubicBezTo>
                    <a:cubicBezTo>
                      <a:pt x="37" y="0"/>
                      <a:pt x="70" y="10"/>
                      <a:pt x="78" y="9"/>
                    </a:cubicBezTo>
                  </a:path>
                </a:pathLst>
              </a:custGeom>
              <a:grpFill/>
              <a:ln w="38100" cap="flat" cmpd="sng">
                <a:solidFill>
                  <a:schemeClr val="tx1">
                    <a:alpha val="100000"/>
                  </a:schemeClr>
                </a:solidFill>
                <a:prstDash val="solid"/>
                <a:miter lim="800000"/>
                <a:headEnd type="none" w="med" len="med"/>
                <a:tailEnd type="none" w="med" len="med"/>
              </a:ln>
            </p:spPr>
            <p:txBody>
              <a:bodyPr/>
              <a:lstStyle/>
              <a:p>
                <a:pPr fontAlgn="auto">
                  <a:spcBef>
                    <a:spcPts val="0"/>
                  </a:spcBef>
                  <a:spcAft>
                    <a:spcPts val="0"/>
                  </a:spcAft>
                  <a:defRPr/>
                </a:pPr>
                <a:endParaRPr lang="zh-CN" altLang="en-US">
                  <a:latin typeface="+mn-lt"/>
                  <a:ea typeface="+mn-ea"/>
                  <a:cs typeface="+mn-cs"/>
                </a:endParaRPr>
              </a:p>
            </p:txBody>
          </p:sp>
        </p:grpSp>
        <p:grpSp>
          <p:nvGrpSpPr>
            <p:cNvPr id="6165" name="组合 6164"/>
            <p:cNvGrpSpPr/>
            <p:nvPr/>
          </p:nvGrpSpPr>
          <p:grpSpPr>
            <a:xfrm>
              <a:off x="950" y="1428"/>
              <a:ext cx="1697" cy="2537"/>
              <a:chOff x="950" y="1428"/>
              <a:chExt cx="1697" cy="2537"/>
            </a:xfrm>
            <a:grpFill/>
          </p:grpSpPr>
          <p:sp>
            <p:nvSpPr>
              <p:cNvPr id="6166" name="直接连接符 6165"/>
              <p:cNvSpPr/>
              <p:nvPr/>
            </p:nvSpPr>
            <p:spPr>
              <a:xfrm flipH="1">
                <a:off x="1747" y="1428"/>
                <a:ext cx="12" cy="348"/>
              </a:xfrm>
              <a:prstGeom prst="line">
                <a:avLst/>
              </a:prstGeom>
              <a:grpFill/>
              <a:ln w="28575" cap="flat" cmpd="sng">
                <a:solidFill>
                  <a:srgbClr val="FF0000"/>
                </a:solidFill>
                <a:prstDash val="solid"/>
                <a:miter/>
                <a:headEnd type="none" w="med" len="med"/>
                <a:tailEnd type="triangle" w="med" len="med"/>
              </a:ln>
            </p:spPr>
          </p:sp>
          <p:sp>
            <p:nvSpPr>
              <p:cNvPr id="6167" name="直接连接符 6166"/>
              <p:cNvSpPr/>
              <p:nvPr/>
            </p:nvSpPr>
            <p:spPr>
              <a:xfrm>
                <a:off x="1759" y="1764"/>
                <a:ext cx="12" cy="936"/>
              </a:xfrm>
              <a:prstGeom prst="line">
                <a:avLst/>
              </a:prstGeom>
              <a:grpFill/>
              <a:ln w="28575" cap="flat" cmpd="sng">
                <a:solidFill>
                  <a:srgbClr val="FF0000"/>
                </a:solidFill>
                <a:prstDash val="solid"/>
                <a:miter/>
                <a:headEnd type="none" w="med" len="med"/>
                <a:tailEnd type="triangle" w="med" len="med"/>
              </a:ln>
            </p:spPr>
          </p:sp>
          <p:sp>
            <p:nvSpPr>
              <p:cNvPr id="6168" name="任意多边形 6167"/>
              <p:cNvSpPr/>
              <p:nvPr/>
            </p:nvSpPr>
            <p:spPr>
              <a:xfrm>
                <a:off x="1560" y="2682"/>
                <a:ext cx="219" cy="558"/>
              </a:xfrm>
              <a:custGeom>
                <a:avLst/>
                <a:gdLst/>
                <a:ahLst/>
                <a:cxnLst/>
                <a:rect l="0" t="0" r="0" b="0"/>
                <a:pathLst>
                  <a:path w="204" h="528">
                    <a:moveTo>
                      <a:pt x="204" y="0"/>
                    </a:moveTo>
                    <a:cubicBezTo>
                      <a:pt x="155" y="40"/>
                      <a:pt x="106" y="80"/>
                      <a:pt x="72" y="168"/>
                    </a:cubicBezTo>
                    <a:cubicBezTo>
                      <a:pt x="38" y="256"/>
                      <a:pt x="12" y="468"/>
                      <a:pt x="0" y="528"/>
                    </a:cubicBezTo>
                  </a:path>
                </a:pathLst>
              </a:custGeom>
              <a:grpFill/>
              <a:ln w="28575" cap="flat" cmpd="sng">
                <a:solidFill>
                  <a:srgbClr val="FF0000">
                    <a:alpha val="100000"/>
                  </a:srgbClr>
                </a:solidFill>
                <a:prstDash val="solid"/>
                <a:miter lim="800000"/>
                <a:headEnd type="none" w="med" len="med"/>
                <a:tailEnd type="triangle" w="med" len="med"/>
              </a:ln>
            </p:spPr>
            <p:txBody>
              <a:bodyPr/>
              <a:lstStyle/>
              <a:p>
                <a:pPr fontAlgn="auto">
                  <a:spcBef>
                    <a:spcPts val="0"/>
                  </a:spcBef>
                  <a:spcAft>
                    <a:spcPts val="0"/>
                  </a:spcAft>
                  <a:defRPr/>
                </a:pPr>
                <a:endParaRPr lang="zh-CN" altLang="en-US">
                  <a:latin typeface="+mn-lt"/>
                  <a:ea typeface="+mn-ea"/>
                  <a:cs typeface="+mn-cs"/>
                </a:endParaRPr>
              </a:p>
            </p:txBody>
          </p:sp>
          <p:sp>
            <p:nvSpPr>
              <p:cNvPr id="6169" name="任意多边形 6168"/>
              <p:cNvSpPr/>
              <p:nvPr/>
            </p:nvSpPr>
            <p:spPr>
              <a:xfrm>
                <a:off x="1504" y="3217"/>
                <a:ext cx="67" cy="643"/>
              </a:xfrm>
              <a:custGeom>
                <a:avLst/>
                <a:gdLst/>
                <a:ahLst/>
                <a:cxnLst/>
                <a:rect l="0" t="0" r="0" b="0"/>
                <a:pathLst>
                  <a:path w="67" h="643">
                    <a:moveTo>
                      <a:pt x="67" y="0"/>
                    </a:moveTo>
                    <a:cubicBezTo>
                      <a:pt x="39" y="268"/>
                      <a:pt x="11" y="536"/>
                      <a:pt x="0" y="643"/>
                    </a:cubicBezTo>
                  </a:path>
                </a:pathLst>
              </a:custGeom>
              <a:grpFill/>
              <a:ln w="28575" cap="flat" cmpd="sng">
                <a:solidFill>
                  <a:srgbClr val="FF0000">
                    <a:alpha val="100000"/>
                  </a:srgbClr>
                </a:solidFill>
                <a:prstDash val="solid"/>
                <a:miter lim="800000"/>
                <a:headEnd type="none" w="med" len="med"/>
                <a:tailEnd type="none" w="med" len="med"/>
              </a:ln>
            </p:spPr>
            <p:txBody>
              <a:bodyPr/>
              <a:lstStyle/>
              <a:p>
                <a:pPr fontAlgn="auto">
                  <a:spcBef>
                    <a:spcPts val="0"/>
                  </a:spcBef>
                  <a:spcAft>
                    <a:spcPts val="0"/>
                  </a:spcAft>
                  <a:defRPr/>
                </a:pPr>
                <a:endParaRPr lang="zh-CN" altLang="en-US">
                  <a:latin typeface="+mn-lt"/>
                  <a:ea typeface="+mn-ea"/>
                  <a:cs typeface="+mn-cs"/>
                </a:endParaRPr>
              </a:p>
            </p:txBody>
          </p:sp>
          <p:sp>
            <p:nvSpPr>
              <p:cNvPr id="6170" name="直接连接符 6169"/>
              <p:cNvSpPr/>
              <p:nvPr/>
            </p:nvSpPr>
            <p:spPr>
              <a:xfrm flipH="1">
                <a:off x="1354" y="3860"/>
                <a:ext cx="157" cy="105"/>
              </a:xfrm>
              <a:prstGeom prst="line">
                <a:avLst/>
              </a:prstGeom>
              <a:grpFill/>
              <a:ln w="28575" cap="flat" cmpd="sng">
                <a:solidFill>
                  <a:srgbClr val="FF0000"/>
                </a:solidFill>
                <a:prstDash val="solid"/>
                <a:miter/>
                <a:headEnd type="none" w="med" len="med"/>
                <a:tailEnd type="triangle" w="med" len="med"/>
              </a:ln>
            </p:spPr>
          </p:sp>
          <p:sp>
            <p:nvSpPr>
              <p:cNvPr id="6171" name="任意多边形 6170"/>
              <p:cNvSpPr/>
              <p:nvPr/>
            </p:nvSpPr>
            <p:spPr>
              <a:xfrm flipH="1">
                <a:off x="1766" y="2680"/>
                <a:ext cx="272" cy="572"/>
              </a:xfrm>
              <a:custGeom>
                <a:avLst/>
                <a:gdLst/>
                <a:ahLst/>
                <a:cxnLst/>
                <a:rect l="0" t="0" r="0" b="0"/>
                <a:pathLst>
                  <a:path w="204" h="528">
                    <a:moveTo>
                      <a:pt x="204" y="0"/>
                    </a:moveTo>
                    <a:cubicBezTo>
                      <a:pt x="155" y="40"/>
                      <a:pt x="106" y="80"/>
                      <a:pt x="72" y="168"/>
                    </a:cubicBezTo>
                    <a:cubicBezTo>
                      <a:pt x="38" y="256"/>
                      <a:pt x="12" y="468"/>
                      <a:pt x="0" y="528"/>
                    </a:cubicBezTo>
                  </a:path>
                </a:pathLst>
              </a:custGeom>
              <a:grpFill/>
              <a:ln w="28575" cap="flat" cmpd="sng">
                <a:solidFill>
                  <a:srgbClr val="FF0000">
                    <a:alpha val="100000"/>
                  </a:srgbClr>
                </a:solidFill>
                <a:prstDash val="solid"/>
                <a:miter lim="800000"/>
                <a:headEnd type="none" w="med" len="med"/>
                <a:tailEnd type="triangle" w="med" len="med"/>
              </a:ln>
            </p:spPr>
            <p:txBody>
              <a:bodyPr/>
              <a:lstStyle/>
              <a:p>
                <a:pPr fontAlgn="auto">
                  <a:spcBef>
                    <a:spcPts val="0"/>
                  </a:spcBef>
                  <a:spcAft>
                    <a:spcPts val="0"/>
                  </a:spcAft>
                  <a:defRPr/>
                </a:pPr>
                <a:endParaRPr lang="zh-CN" altLang="en-US">
                  <a:latin typeface="+mn-lt"/>
                  <a:ea typeface="+mn-ea"/>
                  <a:cs typeface="+mn-cs"/>
                </a:endParaRPr>
              </a:p>
            </p:txBody>
          </p:sp>
          <p:sp>
            <p:nvSpPr>
              <p:cNvPr id="6172" name="直接连接符 6171"/>
              <p:cNvSpPr/>
              <p:nvPr/>
            </p:nvSpPr>
            <p:spPr>
              <a:xfrm>
                <a:off x="2071" y="3850"/>
                <a:ext cx="157" cy="105"/>
              </a:xfrm>
              <a:prstGeom prst="line">
                <a:avLst/>
              </a:prstGeom>
              <a:grpFill/>
              <a:ln w="28575" cap="flat" cmpd="sng">
                <a:solidFill>
                  <a:srgbClr val="FF0000"/>
                </a:solidFill>
                <a:prstDash val="solid"/>
                <a:miter/>
                <a:headEnd type="none" w="med" len="med"/>
                <a:tailEnd type="triangle" w="med" len="med"/>
              </a:ln>
            </p:spPr>
          </p:sp>
          <p:sp>
            <p:nvSpPr>
              <p:cNvPr id="6173" name="直接连接符 6172"/>
              <p:cNvSpPr/>
              <p:nvPr/>
            </p:nvSpPr>
            <p:spPr>
              <a:xfrm>
                <a:off x="2020" y="3254"/>
                <a:ext cx="52" cy="606"/>
              </a:xfrm>
              <a:prstGeom prst="line">
                <a:avLst/>
              </a:prstGeom>
              <a:grpFill/>
              <a:ln w="28575" cap="flat" cmpd="sng">
                <a:solidFill>
                  <a:srgbClr val="FF0000"/>
                </a:solidFill>
                <a:prstDash val="solid"/>
                <a:miter/>
                <a:headEnd type="none" w="med" len="med"/>
                <a:tailEnd type="none" w="med" len="med"/>
              </a:ln>
            </p:spPr>
          </p:sp>
          <p:sp>
            <p:nvSpPr>
              <p:cNvPr id="6174" name="直接连接符 6173"/>
              <p:cNvSpPr/>
              <p:nvPr/>
            </p:nvSpPr>
            <p:spPr>
              <a:xfrm flipV="1">
                <a:off x="1459" y="2072"/>
                <a:ext cx="643" cy="210"/>
              </a:xfrm>
              <a:prstGeom prst="line">
                <a:avLst/>
              </a:prstGeom>
              <a:grpFill/>
              <a:ln w="28575" cap="flat" cmpd="sng">
                <a:solidFill>
                  <a:srgbClr val="FF0000"/>
                </a:solidFill>
                <a:prstDash val="solid"/>
                <a:miter/>
                <a:headEnd type="triangle" w="med" len="med"/>
                <a:tailEnd type="triangle" w="med" len="med"/>
              </a:ln>
            </p:spPr>
          </p:sp>
          <p:sp>
            <p:nvSpPr>
              <p:cNvPr id="6175" name="任意多边形 6174"/>
              <p:cNvSpPr/>
              <p:nvPr/>
            </p:nvSpPr>
            <p:spPr>
              <a:xfrm>
                <a:off x="950" y="2274"/>
                <a:ext cx="546" cy="292"/>
              </a:xfrm>
              <a:custGeom>
                <a:avLst/>
                <a:gdLst/>
                <a:ahLst/>
                <a:cxnLst/>
                <a:rect l="0" t="0" r="0" b="0"/>
                <a:pathLst>
                  <a:path w="546" h="292">
                    <a:moveTo>
                      <a:pt x="546" y="0"/>
                    </a:moveTo>
                    <a:cubicBezTo>
                      <a:pt x="510" y="7"/>
                      <a:pt x="475" y="15"/>
                      <a:pt x="434" y="52"/>
                    </a:cubicBezTo>
                    <a:cubicBezTo>
                      <a:pt x="393" y="89"/>
                      <a:pt x="333" y="186"/>
                      <a:pt x="299" y="224"/>
                    </a:cubicBezTo>
                    <a:cubicBezTo>
                      <a:pt x="265" y="262"/>
                      <a:pt x="264" y="268"/>
                      <a:pt x="232" y="277"/>
                    </a:cubicBezTo>
                    <a:cubicBezTo>
                      <a:pt x="200" y="286"/>
                      <a:pt x="144" y="292"/>
                      <a:pt x="105" y="277"/>
                    </a:cubicBezTo>
                    <a:cubicBezTo>
                      <a:pt x="66" y="262"/>
                      <a:pt x="33" y="224"/>
                      <a:pt x="0" y="187"/>
                    </a:cubicBezTo>
                  </a:path>
                </a:pathLst>
              </a:custGeom>
              <a:grpFill/>
              <a:ln w="28575" cap="flat" cmpd="sng">
                <a:solidFill>
                  <a:srgbClr val="FF0000">
                    <a:alpha val="100000"/>
                  </a:srgbClr>
                </a:solidFill>
                <a:prstDash val="solid"/>
                <a:miter lim="800000"/>
                <a:headEnd type="none" w="med" len="med"/>
                <a:tailEnd type="triangle" w="med" len="med"/>
              </a:ln>
            </p:spPr>
            <p:txBody>
              <a:bodyPr/>
              <a:lstStyle/>
              <a:p>
                <a:pPr fontAlgn="auto">
                  <a:spcBef>
                    <a:spcPts val="0"/>
                  </a:spcBef>
                  <a:spcAft>
                    <a:spcPts val="0"/>
                  </a:spcAft>
                  <a:defRPr/>
                </a:pPr>
                <a:endParaRPr lang="zh-CN" altLang="en-US">
                  <a:latin typeface="+mn-lt"/>
                  <a:ea typeface="+mn-ea"/>
                  <a:cs typeface="+mn-cs"/>
                </a:endParaRPr>
              </a:p>
            </p:txBody>
          </p:sp>
          <p:sp>
            <p:nvSpPr>
              <p:cNvPr id="6176" name="任意多边形 6175"/>
              <p:cNvSpPr/>
              <p:nvPr/>
            </p:nvSpPr>
            <p:spPr>
              <a:xfrm>
                <a:off x="2073" y="1757"/>
                <a:ext cx="574" cy="322"/>
              </a:xfrm>
              <a:custGeom>
                <a:avLst/>
                <a:gdLst/>
                <a:ahLst/>
                <a:cxnLst/>
                <a:rect l="0" t="0" r="0" b="0"/>
                <a:pathLst>
                  <a:path w="574" h="322">
                    <a:moveTo>
                      <a:pt x="0" y="322"/>
                    </a:moveTo>
                    <a:cubicBezTo>
                      <a:pt x="66" y="309"/>
                      <a:pt x="132" y="297"/>
                      <a:pt x="194" y="292"/>
                    </a:cubicBezTo>
                    <a:cubicBezTo>
                      <a:pt x="256" y="287"/>
                      <a:pt x="324" y="297"/>
                      <a:pt x="374" y="292"/>
                    </a:cubicBezTo>
                    <a:cubicBezTo>
                      <a:pt x="424" y="287"/>
                      <a:pt x="464" y="281"/>
                      <a:pt x="493" y="262"/>
                    </a:cubicBezTo>
                    <a:cubicBezTo>
                      <a:pt x="522" y="243"/>
                      <a:pt x="533" y="206"/>
                      <a:pt x="546" y="180"/>
                    </a:cubicBezTo>
                    <a:cubicBezTo>
                      <a:pt x="559" y="154"/>
                      <a:pt x="574" y="135"/>
                      <a:pt x="568" y="105"/>
                    </a:cubicBezTo>
                    <a:cubicBezTo>
                      <a:pt x="562" y="75"/>
                      <a:pt x="535" y="37"/>
                      <a:pt x="508" y="0"/>
                    </a:cubicBezTo>
                  </a:path>
                </a:pathLst>
              </a:custGeom>
              <a:grpFill/>
              <a:ln w="28575" cap="flat" cmpd="sng">
                <a:solidFill>
                  <a:srgbClr val="FF0000">
                    <a:alpha val="100000"/>
                  </a:srgbClr>
                </a:solidFill>
                <a:prstDash val="solid"/>
                <a:miter lim="800000"/>
                <a:headEnd type="none" w="med" len="med"/>
                <a:tailEnd type="triangle" w="med" len="med"/>
              </a:ln>
            </p:spPr>
            <p:txBody>
              <a:bodyPr/>
              <a:lstStyle/>
              <a:p>
                <a:pPr fontAlgn="auto">
                  <a:spcBef>
                    <a:spcPts val="0"/>
                  </a:spcBef>
                  <a:spcAft>
                    <a:spcPts val="0"/>
                  </a:spcAft>
                  <a:defRPr/>
                </a:pPr>
                <a:endParaRPr lang="zh-CN" altLang="en-US">
                  <a:latin typeface="+mn-lt"/>
                  <a:ea typeface="+mn-ea"/>
                  <a:cs typeface="+mn-cs"/>
                </a:endParaRPr>
              </a:p>
            </p:txBody>
          </p:sp>
        </p:grpSp>
      </p:grpSp>
    </p:spTree>
  </p:cSld>
  <p:clrMapOvr>
    <a:masterClrMapping/>
  </p:clrMapOvr>
  <p:transition spd="slow" advClick="0" advTm="3000">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249" name="组合 697"/>
          <p:cNvGrpSpPr/>
          <p:nvPr/>
        </p:nvGrpSpPr>
        <p:grpSpPr bwMode="auto">
          <a:xfrm>
            <a:off x="13800138" y="1316038"/>
            <a:ext cx="1965325" cy="2206625"/>
            <a:chOff x="1074420" y="1325880"/>
            <a:chExt cx="2428875" cy="3634740"/>
          </a:xfrm>
        </p:grpSpPr>
        <p:sp>
          <p:nvSpPr>
            <p:cNvPr id="699" name="流程图: 决策 698"/>
            <p:cNvSpPr/>
            <p:nvPr/>
          </p:nvSpPr>
          <p:spPr>
            <a:xfrm>
              <a:off x="1074420" y="1325880"/>
              <a:ext cx="2010982" cy="3634740"/>
            </a:xfrm>
            <a:prstGeom prst="flowChartDecision">
              <a:avLst/>
            </a:pr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00" name="任意多边形 699"/>
            <p:cNvSpPr/>
            <p:nvPr/>
          </p:nvSpPr>
          <p:spPr>
            <a:xfrm>
              <a:off x="1531550" y="1576912"/>
              <a:ext cx="1971745" cy="2424031"/>
            </a:xfrm>
            <a:custGeom>
              <a:avLst/>
              <a:gdLst>
                <a:gd name="connsiteX0" fmla="*/ 0 w 1828800"/>
                <a:gd name="connsiteY0" fmla="*/ 2423160 h 2423160"/>
                <a:gd name="connsiteX1" fmla="*/ 1508760 w 1828800"/>
                <a:gd name="connsiteY1" fmla="*/ 0 h 2423160"/>
                <a:gd name="connsiteX2" fmla="*/ 1828800 w 1828800"/>
                <a:gd name="connsiteY2" fmla="*/ 594360 h 2423160"/>
                <a:gd name="connsiteX3" fmla="*/ 22860 w 1828800"/>
                <a:gd name="connsiteY3" fmla="*/ 685800 h 2423160"/>
                <a:gd name="connsiteX4" fmla="*/ 1143000 w 1828800"/>
                <a:gd name="connsiteY4" fmla="*/ 2377440 h 2423160"/>
                <a:gd name="connsiteX5" fmla="*/ 0 w 1828800"/>
                <a:gd name="connsiteY5" fmla="*/ 2423160 h 2423160"/>
                <a:gd name="connsiteX0-1" fmla="*/ 0 w 1971675"/>
                <a:gd name="connsiteY0-2" fmla="*/ 2423160 h 2423160"/>
                <a:gd name="connsiteX1-3" fmla="*/ 1508760 w 1971675"/>
                <a:gd name="connsiteY1-4" fmla="*/ 0 h 2423160"/>
                <a:gd name="connsiteX2-5" fmla="*/ 1971675 w 1971675"/>
                <a:gd name="connsiteY2-6" fmla="*/ 722947 h 2423160"/>
                <a:gd name="connsiteX3-7" fmla="*/ 22860 w 1971675"/>
                <a:gd name="connsiteY3-8" fmla="*/ 685800 h 2423160"/>
                <a:gd name="connsiteX4-9" fmla="*/ 1143000 w 1971675"/>
                <a:gd name="connsiteY4-10" fmla="*/ 2377440 h 2423160"/>
                <a:gd name="connsiteX5-11" fmla="*/ 0 w 1971675"/>
                <a:gd name="connsiteY5-12" fmla="*/ 2423160 h 2423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71675" h="2423160">
                  <a:moveTo>
                    <a:pt x="0" y="2423160"/>
                  </a:moveTo>
                  <a:lnTo>
                    <a:pt x="1508760" y="0"/>
                  </a:lnTo>
                  <a:lnTo>
                    <a:pt x="1971675" y="722947"/>
                  </a:lnTo>
                  <a:lnTo>
                    <a:pt x="22860" y="685800"/>
                  </a:lnTo>
                  <a:lnTo>
                    <a:pt x="1143000" y="2377440"/>
                  </a:lnTo>
                  <a:lnTo>
                    <a:pt x="0" y="2423160"/>
                  </a:lnTo>
                  <a:close/>
                </a:path>
              </a:pathLst>
            </a:cu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701" name="直接连接符 700"/>
            <p:cNvCxnSpPr>
              <a:stCxn id="699" idx="3"/>
              <a:endCxn id="699" idx="1"/>
            </p:cNvCxnSpPr>
            <p:nvPr/>
          </p:nvCxnSpPr>
          <p:spPr>
            <a:xfrm flipH="1">
              <a:off x="1074420" y="3143249"/>
              <a:ext cx="2010982" cy="0"/>
            </a:xfrm>
            <a:prstGeom prst="line">
              <a:avLst/>
            </a:prstGeom>
            <a:ln>
              <a:solidFill>
                <a:schemeClr val="accent1">
                  <a:alpha val="31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53250" name="Line 38"/>
          <p:cNvSpPr>
            <a:spLocks noChangeShapeType="1"/>
          </p:cNvSpPr>
          <p:nvPr/>
        </p:nvSpPr>
        <p:spPr bwMode="auto">
          <a:xfrm>
            <a:off x="425450" y="6178550"/>
            <a:ext cx="8216900" cy="0"/>
          </a:xfrm>
          <a:prstGeom prst="line">
            <a:avLst/>
          </a:prstGeom>
          <a:noFill/>
          <a:ln w="12700">
            <a:solidFill>
              <a:srgbClr val="FFFFFF"/>
            </a:solidFill>
            <a:prstDash val="sysDot"/>
            <a:round/>
          </a:ln>
        </p:spPr>
        <p:txBody>
          <a:bodyPr wrap="none" anchor="ctr"/>
          <a:lstStyle/>
          <a:p>
            <a:endParaRPr lang="zh-CN" altLang="en-US"/>
          </a:p>
        </p:txBody>
      </p:sp>
      <p:grpSp>
        <p:nvGrpSpPr>
          <p:cNvPr id="53251" name="组合 66"/>
          <p:cNvGrpSpPr/>
          <p:nvPr/>
        </p:nvGrpSpPr>
        <p:grpSpPr bwMode="auto">
          <a:xfrm>
            <a:off x="0" y="0"/>
            <a:ext cx="11234738" cy="1562100"/>
            <a:chOff x="0" y="-8"/>
            <a:chExt cx="8040216" cy="980733"/>
          </a:xfrm>
        </p:grpSpPr>
        <p:sp>
          <p:nvSpPr>
            <p:cNvPr id="68" name="直角三角形 67"/>
            <p:cNvSpPr/>
            <p:nvPr/>
          </p:nvSpPr>
          <p:spPr>
            <a:xfrm flipV="1">
              <a:off x="0" y="-8"/>
              <a:ext cx="8040216" cy="980733"/>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3260" name="文本框 68"/>
            <p:cNvSpPr txBox="1">
              <a:spLocks noChangeArrowheads="1"/>
            </p:cNvSpPr>
            <p:nvPr/>
          </p:nvSpPr>
          <p:spPr bwMode="auto">
            <a:xfrm>
              <a:off x="84093" y="108391"/>
              <a:ext cx="6113507" cy="366264"/>
            </a:xfrm>
            <a:prstGeom prst="rect">
              <a:avLst/>
            </a:prstGeom>
            <a:noFill/>
            <a:ln w="9525">
              <a:noFill/>
              <a:miter lim="800000"/>
            </a:ln>
          </p:spPr>
          <p:txBody>
            <a:bodyPr>
              <a:spAutoFit/>
            </a:bodyPr>
            <a:lstStyle/>
            <a:p>
              <a:pPr marL="457200" indent="-457200"/>
              <a:r>
                <a:rPr lang="en-US" altLang="zh-CN" sz="3200">
                  <a:latin typeface="华文琥珀"/>
                  <a:ea typeface="华文琥珀"/>
                  <a:cs typeface="华文琥珀"/>
                </a:rPr>
                <a:t>2.</a:t>
              </a:r>
              <a:r>
                <a:rPr lang="zh-CN" altLang="en-US" sz="3200">
                  <a:latin typeface="华文琥珀"/>
                  <a:ea typeface="华文琥珀"/>
                  <a:cs typeface="华文琥珀"/>
                </a:rPr>
                <a:t>生长发育的不均衡性</a:t>
              </a:r>
              <a:endParaRPr lang="zh-CN" altLang="en-US" sz="3200">
                <a:latin typeface="华文琥珀"/>
                <a:ea typeface="华文琥珀"/>
                <a:cs typeface="华文琥珀"/>
              </a:endParaRPr>
            </a:p>
          </p:txBody>
        </p:sp>
      </p:grpSp>
      <p:sp>
        <p:nvSpPr>
          <p:cNvPr id="53252" name="矩形 28"/>
          <p:cNvSpPr>
            <a:spLocks noChangeArrowheads="1"/>
          </p:cNvSpPr>
          <p:nvPr/>
        </p:nvSpPr>
        <p:spPr bwMode="auto">
          <a:xfrm>
            <a:off x="315913" y="1625600"/>
            <a:ext cx="11560175" cy="1200150"/>
          </a:xfrm>
          <a:prstGeom prst="rect">
            <a:avLst/>
          </a:prstGeom>
          <a:noFill/>
          <a:ln w="9525">
            <a:noFill/>
            <a:miter lim="800000"/>
          </a:ln>
        </p:spPr>
        <p:txBody>
          <a:bodyPr>
            <a:spAutoFit/>
          </a:bodyPr>
          <a:lstStyle/>
          <a:p>
            <a:r>
              <a:rPr lang="zh-CN" altLang="en-US" sz="2400">
                <a:solidFill>
                  <a:schemeClr val="bg2"/>
                </a:solidFill>
                <a:latin typeface="宋体" panose="02010600030101010101" pitchFamily="2" charset="-122"/>
              </a:rPr>
              <a:t>生长发育的</a:t>
            </a:r>
            <a:r>
              <a:rPr lang="zh-CN" altLang="en-US" sz="2400">
                <a:solidFill>
                  <a:srgbClr val="FF0000"/>
                </a:solidFill>
                <a:latin typeface="宋体" panose="02010600030101010101" pitchFamily="2" charset="-122"/>
              </a:rPr>
              <a:t>阶</a:t>
            </a:r>
            <a:r>
              <a:rPr lang="zh-CN" altLang="en-US" sz="2400">
                <a:solidFill>
                  <a:schemeClr val="bg2"/>
                </a:solidFill>
                <a:latin typeface="宋体" panose="02010600030101010101" pitchFamily="2" charset="-122"/>
              </a:rPr>
              <a:t>人类在整个生长期内个体的生长速度是不均衡的，有时快，有时慢，生长发育速度曲线呈波浪式。从胎儿到成人，先后会出现两次生长突增高峰：从胎儿 4 个月至出生后第一年和青春发育早期（女孩青春期较男孩早 2 年左右）。</a:t>
            </a:r>
            <a:endParaRPr lang="zh-CN" altLang="en-US" sz="2400">
              <a:solidFill>
                <a:schemeClr val="bg2"/>
              </a:solidFill>
              <a:latin typeface="宋体" panose="02010600030101010101" pitchFamily="2" charset="-122"/>
            </a:endParaRPr>
          </a:p>
        </p:txBody>
      </p:sp>
      <p:pic>
        <p:nvPicPr>
          <p:cNvPr id="53253" name="图片 5124" descr="20097718952"/>
          <p:cNvPicPr>
            <a:picLocks noChangeAspect="1"/>
          </p:cNvPicPr>
          <p:nvPr/>
        </p:nvPicPr>
        <p:blipFill>
          <a:blip r:embed="rId1"/>
          <a:srcRect/>
          <a:stretch>
            <a:fillRect/>
          </a:stretch>
        </p:blipFill>
        <p:spPr bwMode="auto">
          <a:xfrm>
            <a:off x="117475" y="2825750"/>
            <a:ext cx="2670175" cy="3813175"/>
          </a:xfrm>
          <a:prstGeom prst="rect">
            <a:avLst/>
          </a:prstGeom>
          <a:noFill/>
          <a:ln w="9525">
            <a:noFill/>
            <a:miter lim="800000"/>
            <a:headEnd/>
            <a:tailEnd/>
          </a:ln>
        </p:spPr>
      </p:pic>
      <p:pic>
        <p:nvPicPr>
          <p:cNvPr id="53254" name="图片 5125" descr="200977181126"/>
          <p:cNvPicPr>
            <a:picLocks noChangeAspect="1"/>
          </p:cNvPicPr>
          <p:nvPr/>
        </p:nvPicPr>
        <p:blipFill>
          <a:blip r:embed="rId2"/>
          <a:srcRect/>
          <a:stretch>
            <a:fillRect/>
          </a:stretch>
        </p:blipFill>
        <p:spPr bwMode="auto">
          <a:xfrm>
            <a:off x="2886075" y="2790825"/>
            <a:ext cx="2795588" cy="3903663"/>
          </a:xfrm>
          <a:prstGeom prst="rect">
            <a:avLst/>
          </a:prstGeom>
          <a:noFill/>
          <a:ln w="9525">
            <a:noFill/>
            <a:miter lim="800000"/>
            <a:headEnd/>
            <a:tailEnd/>
          </a:ln>
        </p:spPr>
      </p:pic>
      <p:pic>
        <p:nvPicPr>
          <p:cNvPr id="53255" name="图片 70659" descr="20090707180502658"/>
          <p:cNvPicPr>
            <a:picLocks noChangeAspect="1"/>
          </p:cNvPicPr>
          <p:nvPr/>
        </p:nvPicPr>
        <p:blipFill>
          <a:blip r:embed="rId3"/>
          <a:srcRect/>
          <a:stretch>
            <a:fillRect/>
          </a:stretch>
        </p:blipFill>
        <p:spPr bwMode="auto">
          <a:xfrm>
            <a:off x="5864225" y="2786063"/>
            <a:ext cx="3108325" cy="3913187"/>
          </a:xfrm>
          <a:prstGeom prst="rect">
            <a:avLst/>
          </a:prstGeom>
          <a:noFill/>
          <a:ln w="9525">
            <a:noFill/>
            <a:miter lim="800000"/>
            <a:headEnd/>
            <a:tailEnd/>
          </a:ln>
        </p:spPr>
      </p:pic>
      <p:pic>
        <p:nvPicPr>
          <p:cNvPr id="53256" name="图片 70660" descr="20090707181058208"/>
          <p:cNvPicPr>
            <a:picLocks noChangeAspect="1"/>
          </p:cNvPicPr>
          <p:nvPr/>
        </p:nvPicPr>
        <p:blipFill>
          <a:blip r:embed="rId4"/>
          <a:srcRect/>
          <a:stretch>
            <a:fillRect/>
          </a:stretch>
        </p:blipFill>
        <p:spPr bwMode="auto">
          <a:xfrm>
            <a:off x="9067800" y="2809875"/>
            <a:ext cx="2819400" cy="3889375"/>
          </a:xfrm>
          <a:prstGeom prst="rect">
            <a:avLst/>
          </a:prstGeom>
          <a:noFill/>
          <a:ln w="9525">
            <a:noFill/>
            <a:miter lim="800000"/>
            <a:headEnd/>
            <a:tailEnd/>
          </a:ln>
        </p:spPr>
      </p:pic>
      <p:sp>
        <p:nvSpPr>
          <p:cNvPr id="4" name="矩形 3"/>
          <p:cNvSpPr/>
          <p:nvPr/>
        </p:nvSpPr>
        <p:spPr>
          <a:xfrm>
            <a:off x="447675" y="2836863"/>
            <a:ext cx="4973638" cy="2460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fontAlgn="auto">
              <a:spcBef>
                <a:spcPts val="0"/>
              </a:spcBef>
              <a:spcAft>
                <a:spcPts val="0"/>
              </a:spcAft>
              <a:buFont typeface="Wingdings" panose="05000000000000000000" pitchFamily="2" charset="2"/>
              <a:buChar char="l"/>
              <a:defRPr/>
            </a:pPr>
            <a:endParaRPr lang="zh-CN" altLang="en-US" sz="3200" dirty="0">
              <a:latin typeface="华文琥珀" panose="02010800040101010101" pitchFamily="2" charset="-122"/>
              <a:ea typeface="华文琥珀" panose="02010800040101010101" pitchFamily="2" charset="-122"/>
            </a:endParaRPr>
          </a:p>
        </p:txBody>
      </p:sp>
      <p:sp>
        <p:nvSpPr>
          <p:cNvPr id="5" name="矩形 4"/>
          <p:cNvSpPr/>
          <p:nvPr/>
        </p:nvSpPr>
        <p:spPr>
          <a:xfrm>
            <a:off x="6261100" y="2836863"/>
            <a:ext cx="4972050" cy="2460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fontAlgn="auto">
              <a:spcBef>
                <a:spcPts val="0"/>
              </a:spcBef>
              <a:spcAft>
                <a:spcPts val="0"/>
              </a:spcAft>
              <a:buFont typeface="Wingdings" panose="05000000000000000000" pitchFamily="2" charset="2"/>
              <a:buChar char="l"/>
              <a:defRPr/>
            </a:pPr>
            <a:endParaRPr lang="zh-CN" altLang="en-US" sz="3200" dirty="0">
              <a:latin typeface="华文琥珀" panose="02010800040101010101" pitchFamily="2" charset="-122"/>
              <a:ea typeface="华文琥珀" panose="02010800040101010101" pitchFamily="2" charset="-122"/>
            </a:endParaRPr>
          </a:p>
        </p:txBody>
      </p:sp>
    </p:spTree>
  </p:cSld>
  <p:clrMapOvr>
    <a:masterClrMapping/>
  </p:clrMapOvr>
  <p:transition spd="slow" advClick="0" advTm="3000">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297" name="组合 697"/>
          <p:cNvGrpSpPr/>
          <p:nvPr/>
        </p:nvGrpSpPr>
        <p:grpSpPr bwMode="auto">
          <a:xfrm>
            <a:off x="13800138" y="1316038"/>
            <a:ext cx="1965325" cy="2206625"/>
            <a:chOff x="1074420" y="1325880"/>
            <a:chExt cx="2428875" cy="3634740"/>
          </a:xfrm>
        </p:grpSpPr>
        <p:sp>
          <p:nvSpPr>
            <p:cNvPr id="699" name="流程图: 决策 698"/>
            <p:cNvSpPr/>
            <p:nvPr/>
          </p:nvSpPr>
          <p:spPr>
            <a:xfrm>
              <a:off x="1074420" y="1325880"/>
              <a:ext cx="2010982" cy="3634740"/>
            </a:xfrm>
            <a:prstGeom prst="flowChartDecision">
              <a:avLst/>
            </a:pr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00" name="任意多边形 699"/>
            <p:cNvSpPr/>
            <p:nvPr/>
          </p:nvSpPr>
          <p:spPr>
            <a:xfrm>
              <a:off x="1531550" y="1576912"/>
              <a:ext cx="1971745" cy="2424031"/>
            </a:xfrm>
            <a:custGeom>
              <a:avLst/>
              <a:gdLst>
                <a:gd name="connsiteX0" fmla="*/ 0 w 1828800"/>
                <a:gd name="connsiteY0" fmla="*/ 2423160 h 2423160"/>
                <a:gd name="connsiteX1" fmla="*/ 1508760 w 1828800"/>
                <a:gd name="connsiteY1" fmla="*/ 0 h 2423160"/>
                <a:gd name="connsiteX2" fmla="*/ 1828800 w 1828800"/>
                <a:gd name="connsiteY2" fmla="*/ 594360 h 2423160"/>
                <a:gd name="connsiteX3" fmla="*/ 22860 w 1828800"/>
                <a:gd name="connsiteY3" fmla="*/ 685800 h 2423160"/>
                <a:gd name="connsiteX4" fmla="*/ 1143000 w 1828800"/>
                <a:gd name="connsiteY4" fmla="*/ 2377440 h 2423160"/>
                <a:gd name="connsiteX5" fmla="*/ 0 w 1828800"/>
                <a:gd name="connsiteY5" fmla="*/ 2423160 h 2423160"/>
                <a:gd name="connsiteX0-1" fmla="*/ 0 w 1971675"/>
                <a:gd name="connsiteY0-2" fmla="*/ 2423160 h 2423160"/>
                <a:gd name="connsiteX1-3" fmla="*/ 1508760 w 1971675"/>
                <a:gd name="connsiteY1-4" fmla="*/ 0 h 2423160"/>
                <a:gd name="connsiteX2-5" fmla="*/ 1971675 w 1971675"/>
                <a:gd name="connsiteY2-6" fmla="*/ 722947 h 2423160"/>
                <a:gd name="connsiteX3-7" fmla="*/ 22860 w 1971675"/>
                <a:gd name="connsiteY3-8" fmla="*/ 685800 h 2423160"/>
                <a:gd name="connsiteX4-9" fmla="*/ 1143000 w 1971675"/>
                <a:gd name="connsiteY4-10" fmla="*/ 2377440 h 2423160"/>
                <a:gd name="connsiteX5-11" fmla="*/ 0 w 1971675"/>
                <a:gd name="connsiteY5-12" fmla="*/ 2423160 h 2423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71675" h="2423160">
                  <a:moveTo>
                    <a:pt x="0" y="2423160"/>
                  </a:moveTo>
                  <a:lnTo>
                    <a:pt x="1508760" y="0"/>
                  </a:lnTo>
                  <a:lnTo>
                    <a:pt x="1971675" y="722947"/>
                  </a:lnTo>
                  <a:lnTo>
                    <a:pt x="22860" y="685800"/>
                  </a:lnTo>
                  <a:lnTo>
                    <a:pt x="1143000" y="2377440"/>
                  </a:lnTo>
                  <a:lnTo>
                    <a:pt x="0" y="2423160"/>
                  </a:lnTo>
                  <a:close/>
                </a:path>
              </a:pathLst>
            </a:cu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701" name="直接连接符 700"/>
            <p:cNvCxnSpPr>
              <a:stCxn id="699" idx="3"/>
              <a:endCxn id="699" idx="1"/>
            </p:cNvCxnSpPr>
            <p:nvPr/>
          </p:nvCxnSpPr>
          <p:spPr>
            <a:xfrm flipH="1">
              <a:off x="1074420" y="3143249"/>
              <a:ext cx="2010982" cy="0"/>
            </a:xfrm>
            <a:prstGeom prst="line">
              <a:avLst/>
            </a:prstGeom>
            <a:ln>
              <a:solidFill>
                <a:schemeClr val="accent1">
                  <a:alpha val="31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55298" name="Line 38"/>
          <p:cNvSpPr>
            <a:spLocks noChangeShapeType="1"/>
          </p:cNvSpPr>
          <p:nvPr/>
        </p:nvSpPr>
        <p:spPr bwMode="auto">
          <a:xfrm>
            <a:off x="425450" y="6178550"/>
            <a:ext cx="8216900" cy="0"/>
          </a:xfrm>
          <a:prstGeom prst="line">
            <a:avLst/>
          </a:prstGeom>
          <a:noFill/>
          <a:ln w="12700">
            <a:solidFill>
              <a:srgbClr val="FFFFFF"/>
            </a:solidFill>
            <a:prstDash val="sysDot"/>
            <a:round/>
          </a:ln>
        </p:spPr>
        <p:txBody>
          <a:bodyPr wrap="none" anchor="ctr"/>
          <a:lstStyle/>
          <a:p>
            <a:endParaRPr lang="zh-CN" altLang="en-US"/>
          </a:p>
        </p:txBody>
      </p:sp>
      <p:grpSp>
        <p:nvGrpSpPr>
          <p:cNvPr id="55299" name="组合 66"/>
          <p:cNvGrpSpPr/>
          <p:nvPr/>
        </p:nvGrpSpPr>
        <p:grpSpPr bwMode="auto">
          <a:xfrm>
            <a:off x="0" y="0"/>
            <a:ext cx="15171738" cy="1314450"/>
            <a:chOff x="0" y="-8"/>
            <a:chExt cx="10858641" cy="824992"/>
          </a:xfrm>
        </p:grpSpPr>
        <p:sp>
          <p:nvSpPr>
            <p:cNvPr id="68" name="直角三角形 67"/>
            <p:cNvSpPr/>
            <p:nvPr/>
          </p:nvSpPr>
          <p:spPr>
            <a:xfrm flipV="1">
              <a:off x="0" y="-8"/>
              <a:ext cx="10858641" cy="824992"/>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5303" name="文本框 68"/>
            <p:cNvSpPr txBox="1">
              <a:spLocks noChangeArrowheads="1"/>
            </p:cNvSpPr>
            <p:nvPr/>
          </p:nvSpPr>
          <p:spPr bwMode="auto">
            <a:xfrm>
              <a:off x="84093" y="108391"/>
              <a:ext cx="6113507" cy="366264"/>
            </a:xfrm>
            <a:prstGeom prst="rect">
              <a:avLst/>
            </a:prstGeom>
            <a:noFill/>
            <a:ln w="9525">
              <a:noFill/>
              <a:miter lim="800000"/>
            </a:ln>
          </p:spPr>
          <p:txBody>
            <a:bodyPr>
              <a:spAutoFit/>
            </a:bodyPr>
            <a:lstStyle/>
            <a:p>
              <a:pPr marL="457200" indent="-457200"/>
              <a:r>
                <a:rPr lang="en-US" altLang="zh-CN" sz="3200">
                  <a:latin typeface="华文琥珀"/>
                  <a:ea typeface="华文琥珀"/>
                  <a:cs typeface="华文琥珀"/>
                </a:rPr>
                <a:t>3.</a:t>
              </a:r>
              <a:r>
                <a:rPr lang="zh-CN" altLang="en-US" sz="3200">
                  <a:latin typeface="华文琥珀"/>
                  <a:ea typeface="华文琥珀"/>
                  <a:cs typeface="华文琥珀"/>
                </a:rPr>
                <a:t>各系统生长发育时间顺序性与统一协调性</a:t>
              </a:r>
              <a:endParaRPr lang="zh-CN" altLang="en-US" sz="3200">
                <a:latin typeface="华文琥珀"/>
                <a:ea typeface="华文琥珀"/>
                <a:cs typeface="华文琥珀"/>
              </a:endParaRPr>
            </a:p>
          </p:txBody>
        </p:sp>
      </p:grpSp>
      <p:sp>
        <p:nvSpPr>
          <p:cNvPr id="55300" name="矩形 28"/>
          <p:cNvSpPr>
            <a:spLocks noChangeArrowheads="1"/>
          </p:cNvSpPr>
          <p:nvPr/>
        </p:nvSpPr>
        <p:spPr bwMode="auto">
          <a:xfrm>
            <a:off x="315913" y="1468438"/>
            <a:ext cx="11560175" cy="830262"/>
          </a:xfrm>
          <a:prstGeom prst="rect">
            <a:avLst/>
          </a:prstGeom>
          <a:noFill/>
          <a:ln w="9525">
            <a:noFill/>
            <a:miter lim="800000"/>
          </a:ln>
        </p:spPr>
        <p:txBody>
          <a:bodyPr>
            <a:spAutoFit/>
          </a:bodyPr>
          <a:lstStyle/>
          <a:p>
            <a:r>
              <a:rPr lang="en-US" altLang="zh-CN" sz="2400">
                <a:solidFill>
                  <a:schemeClr val="bg2"/>
                </a:solidFill>
                <a:latin typeface="宋体" panose="02010600030101010101" pitchFamily="2" charset="-122"/>
              </a:rPr>
              <a:t>    </a:t>
            </a:r>
            <a:r>
              <a:rPr lang="zh-CN" altLang="en-US" sz="2400">
                <a:solidFill>
                  <a:schemeClr val="bg2"/>
                </a:solidFill>
                <a:latin typeface="宋体" panose="02010600030101010101" pitchFamily="2" charset="-122"/>
              </a:rPr>
              <a:t>根据各组织、器官的不同生长发育时间进程，可将全身各系统归纳为四类不同的生长模式。</a:t>
            </a:r>
            <a:endParaRPr lang="zh-CN" altLang="en-US" sz="2400">
              <a:solidFill>
                <a:schemeClr val="bg2"/>
              </a:solidFill>
              <a:latin typeface="宋体" panose="02010600030101010101" pitchFamily="2" charset="-122"/>
            </a:endParaRPr>
          </a:p>
        </p:txBody>
      </p:sp>
      <p:sp>
        <p:nvSpPr>
          <p:cNvPr id="55301" name="文本框 5"/>
          <p:cNvSpPr txBox="1">
            <a:spLocks noChangeArrowheads="1"/>
          </p:cNvSpPr>
          <p:nvPr/>
        </p:nvSpPr>
        <p:spPr bwMode="auto">
          <a:xfrm>
            <a:off x="314325" y="2457450"/>
            <a:ext cx="10206038" cy="3416300"/>
          </a:xfrm>
          <a:prstGeom prst="rect">
            <a:avLst/>
          </a:prstGeom>
          <a:noFill/>
          <a:ln w="9525">
            <a:noFill/>
            <a:miter lim="800000"/>
          </a:ln>
        </p:spPr>
        <p:txBody>
          <a:bodyPr>
            <a:spAutoFit/>
          </a:bodyPr>
          <a:lstStyle/>
          <a:p>
            <a:r>
              <a:rPr lang="zh-CN" altLang="en-US">
                <a:solidFill>
                  <a:schemeClr val="bg2"/>
                </a:solidFill>
                <a:latin typeface="Century Gothic"/>
                <a:ea typeface="幼圆"/>
              </a:rPr>
              <a:t>（</a:t>
            </a:r>
            <a:r>
              <a:rPr lang="en-US" altLang="zh-CN">
                <a:solidFill>
                  <a:schemeClr val="bg2"/>
                </a:solidFill>
                <a:latin typeface="Century Gothic"/>
                <a:ea typeface="幼圆"/>
              </a:rPr>
              <a:t>1</a:t>
            </a:r>
            <a:r>
              <a:rPr lang="zh-CN" altLang="en-US">
                <a:solidFill>
                  <a:schemeClr val="bg2"/>
                </a:solidFill>
                <a:latin typeface="Century Gothic"/>
                <a:ea typeface="幼圆"/>
              </a:rPr>
              <a:t>） 一般型</a:t>
            </a:r>
            <a:endParaRPr lang="zh-CN" altLang="en-US">
              <a:solidFill>
                <a:schemeClr val="bg2"/>
              </a:solidFill>
              <a:latin typeface="Century Gothic"/>
              <a:ea typeface="幼圆"/>
            </a:endParaRPr>
          </a:p>
          <a:p>
            <a:r>
              <a:rPr lang="zh-CN" altLang="en-US">
                <a:solidFill>
                  <a:schemeClr val="bg2"/>
                </a:solidFill>
                <a:latin typeface="Century Gothic"/>
                <a:ea typeface="幼圆"/>
              </a:rPr>
              <a:t>    包括全身的肌肉、骨骼、主要脏器和血流量等，生长模式和身高、体重基本相同，先后出现婴儿期和青春期两次生长突增，其余时间稳步增长</a:t>
            </a:r>
            <a:r>
              <a:rPr lang="en-US" altLang="zh-CN">
                <a:solidFill>
                  <a:schemeClr val="bg2"/>
                </a:solidFill>
                <a:latin typeface="Century Gothic"/>
                <a:ea typeface="幼圆"/>
              </a:rPr>
              <a:t>.</a:t>
            </a:r>
            <a:endParaRPr lang="en-US" altLang="zh-CN">
              <a:solidFill>
                <a:schemeClr val="bg2"/>
              </a:solidFill>
              <a:latin typeface="Century Gothic"/>
              <a:ea typeface="幼圆"/>
            </a:endParaRPr>
          </a:p>
          <a:p>
            <a:r>
              <a:rPr lang="zh-CN" altLang="en-US">
                <a:solidFill>
                  <a:schemeClr val="bg2"/>
                </a:solidFill>
                <a:latin typeface="Century Gothic"/>
                <a:ea typeface="幼圆"/>
              </a:rPr>
              <a:t>（</a:t>
            </a:r>
            <a:r>
              <a:rPr lang="en-US" altLang="zh-CN">
                <a:solidFill>
                  <a:schemeClr val="bg2"/>
                </a:solidFill>
                <a:latin typeface="Century Gothic"/>
                <a:ea typeface="幼圆"/>
              </a:rPr>
              <a:t>2</a:t>
            </a:r>
            <a:r>
              <a:rPr lang="zh-CN" altLang="en-US">
                <a:solidFill>
                  <a:schemeClr val="bg2"/>
                </a:solidFill>
                <a:latin typeface="Century Gothic"/>
                <a:ea typeface="幼圆"/>
              </a:rPr>
              <a:t>）</a:t>
            </a:r>
            <a:r>
              <a:rPr lang="en-US" altLang="zh-CN">
                <a:solidFill>
                  <a:schemeClr val="bg2"/>
                </a:solidFill>
                <a:latin typeface="Century Gothic"/>
                <a:ea typeface="幼圆"/>
              </a:rPr>
              <a:t> 神经系统型</a:t>
            </a:r>
            <a:endParaRPr lang="en-US" altLang="zh-CN">
              <a:solidFill>
                <a:schemeClr val="bg2"/>
              </a:solidFill>
              <a:latin typeface="Century Gothic"/>
              <a:ea typeface="幼圆"/>
            </a:endParaRPr>
          </a:p>
          <a:p>
            <a:r>
              <a:rPr lang="en-US" altLang="zh-CN">
                <a:solidFill>
                  <a:schemeClr val="bg2"/>
                </a:solidFill>
                <a:latin typeface="Century Gothic"/>
                <a:ea typeface="幼圆"/>
              </a:rPr>
              <a:t>    脑、脊髓、视觉器官和反映头颅大小的头围、头径等，只有一个生长突增期，其快速增长阶段主要出现在胎儿期至 6 岁前。</a:t>
            </a:r>
            <a:endParaRPr lang="en-US" altLang="zh-CN">
              <a:solidFill>
                <a:schemeClr val="bg2"/>
              </a:solidFill>
              <a:latin typeface="Century Gothic"/>
              <a:ea typeface="幼圆"/>
            </a:endParaRPr>
          </a:p>
          <a:p>
            <a:r>
              <a:rPr lang="zh-CN" altLang="en-US">
                <a:solidFill>
                  <a:schemeClr val="bg2"/>
                </a:solidFill>
                <a:latin typeface="Century Gothic"/>
                <a:ea typeface="幼圆"/>
              </a:rPr>
              <a:t>（</a:t>
            </a:r>
            <a:r>
              <a:rPr lang="en-US" altLang="zh-CN">
                <a:solidFill>
                  <a:schemeClr val="bg2"/>
                </a:solidFill>
                <a:latin typeface="Century Gothic"/>
                <a:ea typeface="幼圆"/>
              </a:rPr>
              <a:t>3</a:t>
            </a:r>
            <a:r>
              <a:rPr lang="zh-CN" altLang="en-US">
                <a:solidFill>
                  <a:schemeClr val="bg2"/>
                </a:solidFill>
                <a:latin typeface="Century Gothic"/>
                <a:ea typeface="幼圆"/>
              </a:rPr>
              <a:t>）</a:t>
            </a:r>
            <a:r>
              <a:rPr lang="en-US" altLang="zh-CN">
                <a:solidFill>
                  <a:schemeClr val="bg2"/>
                </a:solidFill>
                <a:latin typeface="Century Gothic"/>
                <a:ea typeface="幼圆"/>
              </a:rPr>
              <a:t>淋巴系统型</a:t>
            </a:r>
            <a:endParaRPr lang="en-US" altLang="zh-CN">
              <a:solidFill>
                <a:schemeClr val="bg2"/>
              </a:solidFill>
              <a:latin typeface="Century Gothic"/>
              <a:ea typeface="幼圆"/>
            </a:endParaRPr>
          </a:p>
          <a:p>
            <a:r>
              <a:rPr lang="en-US" altLang="zh-CN">
                <a:solidFill>
                  <a:schemeClr val="bg2"/>
                </a:solidFill>
                <a:latin typeface="Century Gothic"/>
                <a:ea typeface="幼圆"/>
              </a:rPr>
              <a:t>    胸腺、淋巴结、间质性淋巴组织等在新生儿至 10 岁期间生长非常迅速，12 岁时生长素</a:t>
            </a:r>
            <a:endParaRPr lang="en-US" altLang="zh-CN">
              <a:solidFill>
                <a:schemeClr val="bg2"/>
              </a:solidFill>
              <a:latin typeface="Century Gothic"/>
              <a:ea typeface="幼圆"/>
            </a:endParaRPr>
          </a:p>
          <a:p>
            <a:r>
              <a:rPr lang="en-US" altLang="zh-CN">
                <a:solidFill>
                  <a:schemeClr val="bg2"/>
                </a:solidFill>
                <a:latin typeface="Century Gothic"/>
                <a:ea typeface="幼圆"/>
              </a:rPr>
              <a:t>约为成人的 2 倍。其后，伴随免疫系统的完善，淋巴系统逐渐萎缩。</a:t>
            </a:r>
            <a:endParaRPr lang="en-US" altLang="zh-CN">
              <a:solidFill>
                <a:schemeClr val="bg2"/>
              </a:solidFill>
              <a:latin typeface="Century Gothic"/>
              <a:ea typeface="幼圆"/>
            </a:endParaRPr>
          </a:p>
          <a:p>
            <a:r>
              <a:rPr lang="zh-CN" altLang="en-US">
                <a:solidFill>
                  <a:schemeClr val="bg2"/>
                </a:solidFill>
                <a:latin typeface="Century Gothic"/>
                <a:ea typeface="幼圆"/>
              </a:rPr>
              <a:t>（</a:t>
            </a:r>
            <a:r>
              <a:rPr lang="en-US" altLang="zh-CN">
                <a:solidFill>
                  <a:schemeClr val="bg2"/>
                </a:solidFill>
                <a:latin typeface="Century Gothic"/>
                <a:ea typeface="幼圆"/>
              </a:rPr>
              <a:t>4</a:t>
            </a:r>
            <a:r>
              <a:rPr lang="zh-CN" altLang="en-US">
                <a:solidFill>
                  <a:schemeClr val="bg2"/>
                </a:solidFill>
                <a:latin typeface="Century Gothic"/>
                <a:ea typeface="幼圆"/>
              </a:rPr>
              <a:t>）</a:t>
            </a:r>
            <a:r>
              <a:rPr lang="en-US" altLang="zh-CN">
                <a:solidFill>
                  <a:schemeClr val="bg2"/>
                </a:solidFill>
                <a:latin typeface="Century Gothic"/>
                <a:ea typeface="幼圆"/>
              </a:rPr>
              <a:t>生殖系统型</a:t>
            </a:r>
            <a:endParaRPr lang="en-US" altLang="zh-CN">
              <a:solidFill>
                <a:schemeClr val="bg2"/>
              </a:solidFill>
              <a:latin typeface="Century Gothic"/>
              <a:ea typeface="幼圆"/>
            </a:endParaRPr>
          </a:p>
          <a:p>
            <a:r>
              <a:rPr lang="en-US" altLang="zh-CN">
                <a:solidFill>
                  <a:schemeClr val="bg2"/>
                </a:solidFill>
                <a:latin typeface="Century Gothic"/>
                <a:ea typeface="幼圆"/>
              </a:rPr>
              <a:t>    新生儿至 10 岁期间，生殖系统外形几乎没有发展。青春期开始后生长迅猛，并通过分</a:t>
            </a:r>
            <a:endParaRPr lang="en-US" altLang="zh-CN">
              <a:solidFill>
                <a:schemeClr val="bg2"/>
              </a:solidFill>
              <a:latin typeface="Century Gothic"/>
              <a:ea typeface="幼圆"/>
            </a:endParaRPr>
          </a:p>
          <a:p>
            <a:r>
              <a:rPr lang="en-US" altLang="zh-CN">
                <a:solidFill>
                  <a:schemeClr val="bg2"/>
                </a:solidFill>
                <a:latin typeface="Century Gothic"/>
                <a:ea typeface="幼圆"/>
              </a:rPr>
              <a:t>泌性激素，促进机体的全面发育成熟。</a:t>
            </a:r>
            <a:endParaRPr lang="en-US" altLang="zh-CN">
              <a:solidFill>
                <a:schemeClr val="bg2"/>
              </a:solidFill>
              <a:latin typeface="Century Gothic"/>
              <a:ea typeface="幼圆"/>
            </a:endParaRPr>
          </a:p>
        </p:txBody>
      </p:sp>
    </p:spTree>
  </p:cSld>
  <p:clrMapOvr>
    <a:masterClrMapping/>
  </p:clrMapOvr>
  <p:transition spd="slow" advClick="0" advTm="3000">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345" name="组合 697"/>
          <p:cNvGrpSpPr/>
          <p:nvPr/>
        </p:nvGrpSpPr>
        <p:grpSpPr bwMode="auto">
          <a:xfrm>
            <a:off x="13800138" y="1316038"/>
            <a:ext cx="1965325" cy="2206625"/>
            <a:chOff x="1074420" y="1325880"/>
            <a:chExt cx="2428875" cy="3634740"/>
          </a:xfrm>
        </p:grpSpPr>
        <p:sp>
          <p:nvSpPr>
            <p:cNvPr id="699" name="流程图: 决策 698"/>
            <p:cNvSpPr/>
            <p:nvPr/>
          </p:nvSpPr>
          <p:spPr>
            <a:xfrm>
              <a:off x="1074420" y="1325880"/>
              <a:ext cx="2010982" cy="3634740"/>
            </a:xfrm>
            <a:prstGeom prst="flowChartDecision">
              <a:avLst/>
            </a:pr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00" name="任意多边形 699"/>
            <p:cNvSpPr/>
            <p:nvPr/>
          </p:nvSpPr>
          <p:spPr>
            <a:xfrm>
              <a:off x="1531550" y="1576912"/>
              <a:ext cx="1971745" cy="2424031"/>
            </a:xfrm>
            <a:custGeom>
              <a:avLst/>
              <a:gdLst>
                <a:gd name="connsiteX0" fmla="*/ 0 w 1828800"/>
                <a:gd name="connsiteY0" fmla="*/ 2423160 h 2423160"/>
                <a:gd name="connsiteX1" fmla="*/ 1508760 w 1828800"/>
                <a:gd name="connsiteY1" fmla="*/ 0 h 2423160"/>
                <a:gd name="connsiteX2" fmla="*/ 1828800 w 1828800"/>
                <a:gd name="connsiteY2" fmla="*/ 594360 h 2423160"/>
                <a:gd name="connsiteX3" fmla="*/ 22860 w 1828800"/>
                <a:gd name="connsiteY3" fmla="*/ 685800 h 2423160"/>
                <a:gd name="connsiteX4" fmla="*/ 1143000 w 1828800"/>
                <a:gd name="connsiteY4" fmla="*/ 2377440 h 2423160"/>
                <a:gd name="connsiteX5" fmla="*/ 0 w 1828800"/>
                <a:gd name="connsiteY5" fmla="*/ 2423160 h 2423160"/>
                <a:gd name="connsiteX0-1" fmla="*/ 0 w 1971675"/>
                <a:gd name="connsiteY0-2" fmla="*/ 2423160 h 2423160"/>
                <a:gd name="connsiteX1-3" fmla="*/ 1508760 w 1971675"/>
                <a:gd name="connsiteY1-4" fmla="*/ 0 h 2423160"/>
                <a:gd name="connsiteX2-5" fmla="*/ 1971675 w 1971675"/>
                <a:gd name="connsiteY2-6" fmla="*/ 722947 h 2423160"/>
                <a:gd name="connsiteX3-7" fmla="*/ 22860 w 1971675"/>
                <a:gd name="connsiteY3-8" fmla="*/ 685800 h 2423160"/>
                <a:gd name="connsiteX4-9" fmla="*/ 1143000 w 1971675"/>
                <a:gd name="connsiteY4-10" fmla="*/ 2377440 h 2423160"/>
                <a:gd name="connsiteX5-11" fmla="*/ 0 w 1971675"/>
                <a:gd name="connsiteY5-12" fmla="*/ 2423160 h 2423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71675" h="2423160">
                  <a:moveTo>
                    <a:pt x="0" y="2423160"/>
                  </a:moveTo>
                  <a:lnTo>
                    <a:pt x="1508760" y="0"/>
                  </a:lnTo>
                  <a:lnTo>
                    <a:pt x="1971675" y="722947"/>
                  </a:lnTo>
                  <a:lnTo>
                    <a:pt x="22860" y="685800"/>
                  </a:lnTo>
                  <a:lnTo>
                    <a:pt x="1143000" y="2377440"/>
                  </a:lnTo>
                  <a:lnTo>
                    <a:pt x="0" y="2423160"/>
                  </a:lnTo>
                  <a:close/>
                </a:path>
              </a:pathLst>
            </a:cu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701" name="直接连接符 700"/>
            <p:cNvCxnSpPr>
              <a:stCxn id="699" idx="3"/>
              <a:endCxn id="699" idx="1"/>
            </p:cNvCxnSpPr>
            <p:nvPr/>
          </p:nvCxnSpPr>
          <p:spPr>
            <a:xfrm flipH="1">
              <a:off x="1074420" y="3143249"/>
              <a:ext cx="2010982" cy="0"/>
            </a:xfrm>
            <a:prstGeom prst="line">
              <a:avLst/>
            </a:prstGeom>
            <a:ln>
              <a:solidFill>
                <a:schemeClr val="accent1">
                  <a:alpha val="31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57346" name="Line 38"/>
          <p:cNvSpPr>
            <a:spLocks noChangeShapeType="1"/>
          </p:cNvSpPr>
          <p:nvPr/>
        </p:nvSpPr>
        <p:spPr bwMode="auto">
          <a:xfrm>
            <a:off x="425450" y="6178550"/>
            <a:ext cx="8216900" cy="0"/>
          </a:xfrm>
          <a:prstGeom prst="line">
            <a:avLst/>
          </a:prstGeom>
          <a:noFill/>
          <a:ln w="12700">
            <a:solidFill>
              <a:srgbClr val="FFFFFF"/>
            </a:solidFill>
            <a:prstDash val="sysDot"/>
            <a:round/>
          </a:ln>
        </p:spPr>
        <p:txBody>
          <a:bodyPr wrap="none" anchor="ctr"/>
          <a:lstStyle/>
          <a:p>
            <a:endParaRPr lang="zh-CN" altLang="en-US"/>
          </a:p>
        </p:txBody>
      </p:sp>
      <p:grpSp>
        <p:nvGrpSpPr>
          <p:cNvPr id="57347" name="组合 66"/>
          <p:cNvGrpSpPr/>
          <p:nvPr/>
        </p:nvGrpSpPr>
        <p:grpSpPr bwMode="auto">
          <a:xfrm>
            <a:off x="0" y="0"/>
            <a:ext cx="15171738" cy="1314450"/>
            <a:chOff x="0" y="-8"/>
            <a:chExt cx="10858641" cy="824992"/>
          </a:xfrm>
        </p:grpSpPr>
        <p:sp>
          <p:nvSpPr>
            <p:cNvPr id="68" name="直角三角形 67"/>
            <p:cNvSpPr/>
            <p:nvPr/>
          </p:nvSpPr>
          <p:spPr>
            <a:xfrm flipV="1">
              <a:off x="0" y="-8"/>
              <a:ext cx="10858641" cy="824992"/>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7352" name="文本框 68"/>
            <p:cNvSpPr txBox="1">
              <a:spLocks noChangeArrowheads="1"/>
            </p:cNvSpPr>
            <p:nvPr/>
          </p:nvSpPr>
          <p:spPr bwMode="auto">
            <a:xfrm>
              <a:off x="84093" y="108391"/>
              <a:ext cx="6113507" cy="366264"/>
            </a:xfrm>
            <a:prstGeom prst="rect">
              <a:avLst/>
            </a:prstGeom>
            <a:noFill/>
            <a:ln w="9525">
              <a:noFill/>
              <a:miter lim="800000"/>
            </a:ln>
          </p:spPr>
          <p:txBody>
            <a:bodyPr>
              <a:spAutoFit/>
            </a:bodyPr>
            <a:lstStyle/>
            <a:p>
              <a:pPr marL="457200" indent="-457200"/>
              <a:r>
                <a:rPr lang="en-US" altLang="zh-CN" sz="3200">
                  <a:latin typeface="华文琥珀"/>
                  <a:ea typeface="华文琥珀"/>
                  <a:cs typeface="华文琥珀"/>
                </a:rPr>
                <a:t>4.</a:t>
              </a:r>
              <a:r>
                <a:rPr lang="zh-CN" altLang="en-US" sz="3200">
                  <a:latin typeface="华文琥珀"/>
                  <a:ea typeface="华文琥珀"/>
                  <a:cs typeface="华文琥珀"/>
                </a:rPr>
                <a:t>生长轨迹现象和生长关键期</a:t>
              </a:r>
              <a:endParaRPr lang="zh-CN" altLang="en-US" sz="3200">
                <a:latin typeface="华文琥珀"/>
                <a:ea typeface="华文琥珀"/>
                <a:cs typeface="华文琥珀"/>
              </a:endParaRPr>
            </a:p>
          </p:txBody>
        </p:sp>
      </p:grpSp>
      <p:sp>
        <p:nvSpPr>
          <p:cNvPr id="57348" name="矩形 28"/>
          <p:cNvSpPr>
            <a:spLocks noChangeArrowheads="1"/>
          </p:cNvSpPr>
          <p:nvPr/>
        </p:nvSpPr>
        <p:spPr bwMode="auto">
          <a:xfrm>
            <a:off x="315913" y="1468438"/>
            <a:ext cx="11560175" cy="460375"/>
          </a:xfrm>
          <a:prstGeom prst="rect">
            <a:avLst/>
          </a:prstGeom>
          <a:noFill/>
          <a:ln w="9525">
            <a:noFill/>
            <a:miter lim="800000"/>
          </a:ln>
        </p:spPr>
        <p:txBody>
          <a:bodyPr>
            <a:spAutoFit/>
          </a:bodyPr>
          <a:lstStyle/>
          <a:p>
            <a:r>
              <a:rPr lang="zh-CN" altLang="en-US" sz="2400">
                <a:solidFill>
                  <a:schemeClr val="bg2"/>
                </a:solidFill>
                <a:latin typeface="宋体" panose="02010600030101010101" pitchFamily="2" charset="-122"/>
              </a:rPr>
              <a:t>（</a:t>
            </a:r>
            <a:r>
              <a:rPr lang="en-US" altLang="zh-CN" sz="2400">
                <a:solidFill>
                  <a:schemeClr val="bg2"/>
                </a:solidFill>
                <a:latin typeface="宋体" panose="02010600030101010101" pitchFamily="2" charset="-122"/>
              </a:rPr>
              <a:t>1</a:t>
            </a:r>
            <a:r>
              <a:rPr lang="zh-CN" altLang="en-US" sz="2400">
                <a:solidFill>
                  <a:schemeClr val="bg2"/>
                </a:solidFill>
                <a:latin typeface="宋体" panose="02010600030101010101" pitchFamily="2" charset="-122"/>
              </a:rPr>
              <a:t>）生长轨迹现象</a:t>
            </a:r>
            <a:endParaRPr lang="zh-CN" altLang="en-US" sz="2400">
              <a:solidFill>
                <a:schemeClr val="bg2"/>
              </a:solidFill>
              <a:latin typeface="宋体" panose="02010600030101010101" pitchFamily="2" charset="-122"/>
            </a:endParaRPr>
          </a:p>
        </p:txBody>
      </p:sp>
      <p:sp>
        <p:nvSpPr>
          <p:cNvPr id="57349" name="文本框 5"/>
          <p:cNvSpPr txBox="1">
            <a:spLocks noChangeArrowheads="1"/>
          </p:cNvSpPr>
          <p:nvPr/>
        </p:nvSpPr>
        <p:spPr bwMode="auto">
          <a:xfrm>
            <a:off x="315913" y="1928813"/>
            <a:ext cx="10971212" cy="2398712"/>
          </a:xfrm>
          <a:prstGeom prst="rect">
            <a:avLst/>
          </a:prstGeom>
          <a:noFill/>
          <a:ln w="9525">
            <a:noFill/>
            <a:miter lim="800000"/>
          </a:ln>
        </p:spPr>
        <p:txBody>
          <a:bodyPr>
            <a:spAutoFit/>
          </a:bodyPr>
          <a:lstStyle/>
          <a:p>
            <a:r>
              <a:rPr lang="en-US" altLang="zh-CN">
                <a:solidFill>
                  <a:schemeClr val="bg2"/>
                </a:solidFill>
                <a:latin typeface="Century Gothic"/>
                <a:ea typeface="幼圆"/>
              </a:rPr>
              <a:t>    </a:t>
            </a:r>
            <a:r>
              <a:rPr lang="zh-CN" altLang="en-US">
                <a:solidFill>
                  <a:schemeClr val="bg2"/>
                </a:solidFill>
                <a:latin typeface="Century Gothic"/>
                <a:ea typeface="幼圆"/>
              </a:rPr>
              <a:t>在外部环境无特殊变化的条件下，个体婴幼儿的发育过程比较稳定，呈现一种轨迹现象。该轨迹具有动态的、复杂的调控系统，其中遗传基因起关键作用。它尽力使正在生长中的个体在群体范围中保持有限的上下波动幅度。</a:t>
            </a:r>
            <a:endParaRPr lang="en-US">
              <a:solidFill>
                <a:schemeClr val="bg2"/>
              </a:solidFill>
              <a:latin typeface="Century Gothic"/>
              <a:ea typeface="幼圆"/>
            </a:endParaRPr>
          </a:p>
          <a:p>
            <a:r>
              <a:rPr lang="zh-CN" altLang="en-US" sz="2400">
                <a:solidFill>
                  <a:schemeClr val="bg2"/>
                </a:solidFill>
                <a:latin typeface="宋体" panose="02010600030101010101" pitchFamily="2" charset="-122"/>
              </a:rPr>
              <a:t>（</a:t>
            </a:r>
            <a:r>
              <a:rPr lang="en-US" altLang="zh-CN" sz="2400">
                <a:solidFill>
                  <a:schemeClr val="bg2"/>
                </a:solidFill>
                <a:latin typeface="宋体" panose="02010600030101010101" pitchFamily="2" charset="-122"/>
              </a:rPr>
              <a:t>2</a:t>
            </a:r>
            <a:r>
              <a:rPr lang="zh-CN" altLang="en-US" sz="2400">
                <a:solidFill>
                  <a:schemeClr val="bg2"/>
                </a:solidFill>
                <a:latin typeface="宋体" panose="02010600030101010101" pitchFamily="2" charset="-122"/>
              </a:rPr>
              <a:t>）生长关键期</a:t>
            </a:r>
            <a:endParaRPr lang="zh-CN" altLang="en-US" sz="2400">
              <a:solidFill>
                <a:schemeClr val="bg2"/>
              </a:solidFill>
              <a:latin typeface="宋体" panose="02010600030101010101" pitchFamily="2" charset="-122"/>
            </a:endParaRPr>
          </a:p>
          <a:p>
            <a:r>
              <a:rPr lang="en-US" altLang="zh-CN">
                <a:solidFill>
                  <a:schemeClr val="bg2"/>
                </a:solidFill>
                <a:latin typeface="Century Gothic"/>
                <a:ea typeface="幼圆"/>
              </a:rPr>
              <a:t>    许多重要的器官和组织都有“关键生长期”。若在“关键生长期”内正常发育受到干扰，极大可能成为永久性的缺陷或功能障碍。换言之，一旦不能抓紧时机治疗，这些器官、组织即便出现“赶上生长”，但往往是不完全的。</a:t>
            </a:r>
            <a:endParaRPr lang="en-US" altLang="zh-CN">
              <a:solidFill>
                <a:schemeClr val="bg2"/>
              </a:solidFill>
              <a:latin typeface="Century Gothic"/>
              <a:ea typeface="幼圆"/>
            </a:endParaRPr>
          </a:p>
          <a:p>
            <a:endParaRPr lang="en-US" altLang="zh-CN">
              <a:solidFill>
                <a:schemeClr val="bg2"/>
              </a:solidFill>
              <a:latin typeface="Century Gothic"/>
              <a:ea typeface="幼圆"/>
            </a:endParaRPr>
          </a:p>
        </p:txBody>
      </p:sp>
      <p:sp>
        <p:nvSpPr>
          <p:cNvPr id="57350" name="文本框 3"/>
          <p:cNvSpPr txBox="1">
            <a:spLocks noChangeArrowheads="1"/>
          </p:cNvSpPr>
          <p:nvPr/>
        </p:nvSpPr>
        <p:spPr bwMode="auto">
          <a:xfrm>
            <a:off x="425450" y="4140200"/>
            <a:ext cx="9840913" cy="2308225"/>
          </a:xfrm>
          <a:prstGeom prst="rect">
            <a:avLst/>
          </a:prstGeom>
          <a:noFill/>
          <a:ln w="9525">
            <a:noFill/>
            <a:miter lim="800000"/>
          </a:ln>
        </p:spPr>
        <p:txBody>
          <a:bodyPr>
            <a:spAutoFit/>
          </a:bodyPr>
          <a:lstStyle/>
          <a:p>
            <a:r>
              <a:rPr lang="en-US" altLang="zh-CN">
                <a:solidFill>
                  <a:srgbClr val="C00000"/>
                </a:solidFill>
                <a:latin typeface="Century Gothic"/>
                <a:ea typeface="幼圆"/>
              </a:rPr>
              <a:t>                    </a:t>
            </a:r>
            <a:r>
              <a:rPr lang="zh-CN" altLang="en-US" b="1">
                <a:solidFill>
                  <a:srgbClr val="C00000"/>
                </a:solidFill>
                <a:latin typeface="Century Gothic"/>
                <a:ea typeface="幼圆"/>
              </a:rPr>
              <a:t>如何实现器官和组织的“赶上生长”呢？</a:t>
            </a:r>
            <a:endParaRPr lang="zh-CN" altLang="en-US" b="1">
              <a:solidFill>
                <a:srgbClr val="C00000"/>
              </a:solidFill>
              <a:latin typeface="Century Gothic"/>
              <a:ea typeface="幼圆"/>
            </a:endParaRPr>
          </a:p>
          <a:p>
            <a:r>
              <a:rPr lang="zh-CN" altLang="en-US">
                <a:solidFill>
                  <a:srgbClr val="C00000"/>
                </a:solidFill>
                <a:latin typeface="Century Gothic"/>
                <a:ea typeface="幼圆"/>
              </a:rPr>
              <a:t>    一方面要及时消除影响生长发育的因素；另一方面要为赶上生长准备充足的营养。常</a:t>
            </a:r>
            <a:endParaRPr lang="zh-CN" altLang="en-US">
              <a:solidFill>
                <a:srgbClr val="C00000"/>
              </a:solidFill>
              <a:latin typeface="Century Gothic"/>
              <a:ea typeface="幼圆"/>
            </a:endParaRPr>
          </a:p>
          <a:p>
            <a:r>
              <a:rPr lang="zh-CN" altLang="en-US">
                <a:solidFill>
                  <a:srgbClr val="C00000"/>
                </a:solidFill>
                <a:latin typeface="Century Gothic"/>
                <a:ea typeface="幼圆"/>
              </a:rPr>
              <a:t>能听到一些家长说：“孩子小时候常常拉肚子，以后不会壮起来。”对于病后的婴幼儿，</a:t>
            </a:r>
            <a:endParaRPr lang="zh-CN" altLang="en-US">
              <a:solidFill>
                <a:srgbClr val="C00000"/>
              </a:solidFill>
              <a:latin typeface="Century Gothic"/>
              <a:ea typeface="幼圆"/>
            </a:endParaRPr>
          </a:p>
          <a:p>
            <a:r>
              <a:rPr lang="zh-CN" altLang="en-US">
                <a:solidFill>
                  <a:srgbClr val="C00000"/>
                </a:solidFill>
                <a:latin typeface="Century Gothic"/>
                <a:ea typeface="幼圆"/>
              </a:rPr>
              <a:t>要使他们达到同龄幼儿的生长发育水平，必须在病后较长时间内补给充足的营养，特别是</a:t>
            </a:r>
            <a:endParaRPr lang="zh-CN" altLang="en-US">
              <a:solidFill>
                <a:srgbClr val="C00000"/>
              </a:solidFill>
              <a:latin typeface="Century Gothic"/>
              <a:ea typeface="幼圆"/>
            </a:endParaRPr>
          </a:p>
          <a:p>
            <a:r>
              <a:rPr lang="zh-CN" altLang="en-US">
                <a:solidFill>
                  <a:srgbClr val="C00000"/>
                </a:solidFill>
                <a:latin typeface="Century Gothic"/>
                <a:ea typeface="幼圆"/>
              </a:rPr>
              <a:t>蛋白质、钙、铁、锌、维生素等与生长发育关系密切的营养素，确保质优量足。营养素的</a:t>
            </a:r>
            <a:endParaRPr lang="zh-CN" altLang="en-US">
              <a:solidFill>
                <a:srgbClr val="C00000"/>
              </a:solidFill>
              <a:latin typeface="Century Gothic"/>
              <a:ea typeface="幼圆"/>
            </a:endParaRPr>
          </a:p>
          <a:p>
            <a:r>
              <a:rPr lang="zh-CN" altLang="en-US">
                <a:solidFill>
                  <a:srgbClr val="C00000"/>
                </a:solidFill>
                <a:latin typeface="Century Gothic"/>
                <a:ea typeface="幼圆"/>
              </a:rPr>
              <a:t>供给主要来源是日常膳食中的鱼、肉、蛋、奶、水果和蔬菜等食物。对于病后胃肠道功能</a:t>
            </a:r>
            <a:endParaRPr lang="zh-CN" altLang="en-US">
              <a:solidFill>
                <a:srgbClr val="C00000"/>
              </a:solidFill>
              <a:latin typeface="Century Gothic"/>
              <a:ea typeface="幼圆"/>
            </a:endParaRPr>
          </a:p>
          <a:p>
            <a:r>
              <a:rPr lang="zh-CN" altLang="en-US">
                <a:solidFill>
                  <a:srgbClr val="C00000"/>
                </a:solidFill>
                <a:latin typeface="Century Gothic"/>
                <a:ea typeface="幼圆"/>
              </a:rPr>
              <a:t>较差者，要选择容易消化吸收的食物，不要吃太多的脂肪和油炸食物，以少食多餐的方</a:t>
            </a:r>
            <a:endParaRPr lang="zh-CN" altLang="en-US">
              <a:solidFill>
                <a:srgbClr val="C00000"/>
              </a:solidFill>
              <a:latin typeface="Century Gothic"/>
              <a:ea typeface="幼圆"/>
            </a:endParaRPr>
          </a:p>
          <a:p>
            <a:r>
              <a:rPr lang="zh-CN" altLang="en-US">
                <a:solidFill>
                  <a:srgbClr val="C00000"/>
                </a:solidFill>
                <a:latin typeface="Century Gothic"/>
                <a:ea typeface="幼圆"/>
              </a:rPr>
              <a:t>法，确保供给满足“赶上生长”所需。</a:t>
            </a:r>
            <a:endParaRPr lang="zh-CN" altLang="en-US">
              <a:solidFill>
                <a:srgbClr val="C00000"/>
              </a:solidFill>
              <a:latin typeface="Century Gothic"/>
              <a:ea typeface="幼圆"/>
            </a:endParaRPr>
          </a:p>
        </p:txBody>
      </p:sp>
    </p:spTree>
  </p:cSld>
  <p:clrMapOvr>
    <a:masterClrMapping/>
  </p:clrMapOvr>
  <p:transition spd="slow" advClick="0" advTm="3000">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393" name="组合 26"/>
          <p:cNvGrpSpPr/>
          <p:nvPr/>
        </p:nvGrpSpPr>
        <p:grpSpPr bwMode="auto">
          <a:xfrm>
            <a:off x="-249238" y="0"/>
            <a:ext cx="11004551" cy="981075"/>
            <a:chOff x="-249728" y="-8"/>
            <a:chExt cx="11005185" cy="980440"/>
          </a:xfrm>
        </p:grpSpPr>
        <p:sp>
          <p:nvSpPr>
            <p:cNvPr id="28" name="直角三角形 27"/>
            <p:cNvSpPr/>
            <p:nvPr/>
          </p:nvSpPr>
          <p:spPr>
            <a:xfrm flipV="1">
              <a:off x="-476" y="-8"/>
              <a:ext cx="10755933" cy="980440"/>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9410" name="文本框 28"/>
            <p:cNvSpPr txBox="1">
              <a:spLocks noChangeArrowheads="1"/>
            </p:cNvSpPr>
            <p:nvPr/>
          </p:nvSpPr>
          <p:spPr bwMode="auto">
            <a:xfrm>
              <a:off x="-249728" y="35552"/>
              <a:ext cx="5905500" cy="583565"/>
            </a:xfrm>
            <a:prstGeom prst="rect">
              <a:avLst/>
            </a:prstGeom>
            <a:noFill/>
            <a:ln w="9525">
              <a:noFill/>
              <a:miter lim="800000"/>
            </a:ln>
          </p:spPr>
          <p:txBody>
            <a:bodyPr>
              <a:spAutoFit/>
            </a:bodyPr>
            <a:lstStyle/>
            <a:p>
              <a:r>
                <a:rPr lang="zh-CN" altLang="en-US" sz="3200" b="1">
                  <a:latin typeface="微软雅黑" panose="020B0503020204020204" pitchFamily="34" charset="-122"/>
                  <a:ea typeface="微软雅黑" panose="020B0503020204020204" pitchFamily="34" charset="-122"/>
                </a:rPr>
                <a:t> 探寻</a:t>
              </a:r>
              <a:r>
                <a:rPr lang="en-US" altLang="zh-CN" sz="3200" b="1">
                  <a:latin typeface="微软雅黑" panose="020B0503020204020204" pitchFamily="34" charset="-122"/>
                  <a:ea typeface="微软雅黑" panose="020B0503020204020204" pitchFamily="34" charset="-122"/>
                </a:rPr>
                <a:t>2. </a:t>
              </a:r>
              <a:r>
                <a:rPr lang="zh-CN" altLang="en-US" sz="3200" b="1">
                  <a:latin typeface="微软雅黑" panose="020B0503020204020204" pitchFamily="34" charset="-122"/>
                  <a:ea typeface="微软雅黑" panose="020B0503020204020204" pitchFamily="34" charset="-122"/>
                </a:rPr>
                <a:t>影响婴幼儿生长的因素</a:t>
              </a:r>
              <a:endParaRPr lang="zh-CN" altLang="en-US" sz="3200" b="1">
                <a:latin typeface="微软雅黑" panose="020B0503020204020204" pitchFamily="34" charset="-122"/>
                <a:ea typeface="微软雅黑" panose="020B0503020204020204" pitchFamily="34" charset="-122"/>
              </a:endParaRPr>
            </a:p>
          </p:txBody>
        </p:sp>
      </p:gr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六边形 24"/>
          <p:cNvSpPr/>
          <p:nvPr/>
        </p:nvSpPr>
        <p:spPr>
          <a:xfrm>
            <a:off x="4541838" y="3411538"/>
            <a:ext cx="1169987" cy="1008062"/>
          </a:xfrm>
          <a:prstGeom prst="hexagon">
            <a:avLst/>
          </a:prstGeom>
          <a:solidFill>
            <a:srgbClr val="CB1B3D"/>
          </a:solidFill>
          <a:ln w="12700" cap="flat" cmpd="sng" algn="ctr">
            <a:noFill/>
            <a:prstDash val="solid"/>
            <a:miter lim="800000"/>
          </a:ln>
          <a:effectLst/>
        </p:spPr>
        <p:txBody>
          <a:bodyPr lIns="70557" tIns="35279" rIns="70557" bIns="35279" anchor="ctr"/>
          <a:lstStyle/>
          <a:p>
            <a:pPr algn="ctr" fontAlgn="auto">
              <a:spcBef>
                <a:spcPts val="0"/>
              </a:spcBef>
              <a:spcAft>
                <a:spcPts val="0"/>
              </a:spcAft>
              <a:defRPr/>
            </a:pPr>
            <a:r>
              <a:rPr lang="zh-CN" altLang="en-US" sz="1400" b="1" kern="0">
                <a:solidFill>
                  <a:schemeClr val="bg1"/>
                </a:solidFill>
                <a:latin typeface="微软雅黑" panose="020B0503020204020204" pitchFamily="34" charset="-122"/>
                <a:ea typeface="微软雅黑" panose="020B0503020204020204" pitchFamily="34" charset="-122"/>
                <a:cs typeface="+mn-ea"/>
                <a:sym typeface="+mn-lt"/>
              </a:rPr>
              <a:t>营养</a:t>
            </a:r>
            <a:endParaRPr lang="zh-CN" altLang="en-US" sz="1400" b="1" kern="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6" name="六边形 25"/>
          <p:cNvSpPr/>
          <p:nvPr/>
        </p:nvSpPr>
        <p:spPr>
          <a:xfrm>
            <a:off x="5510213" y="3968750"/>
            <a:ext cx="1169987" cy="1008063"/>
          </a:xfrm>
          <a:prstGeom prst="hexagon">
            <a:avLst/>
          </a:prstGeom>
          <a:solidFill>
            <a:srgbClr val="FFFFFF">
              <a:lumMod val="65000"/>
            </a:srgbClr>
          </a:solidFill>
          <a:ln w="12700" cap="flat" cmpd="sng" algn="ctr">
            <a:noFill/>
            <a:prstDash val="solid"/>
            <a:miter lim="800000"/>
          </a:ln>
          <a:effectLst/>
        </p:spPr>
        <p:txBody>
          <a:bodyPr lIns="70557" tIns="35279" rIns="70557" bIns="35279" anchor="ctr"/>
          <a:lstStyle/>
          <a:p>
            <a:pPr algn="ctr" fontAlgn="auto">
              <a:spcBef>
                <a:spcPts val="0"/>
              </a:spcBef>
              <a:spcAft>
                <a:spcPts val="0"/>
              </a:spcAft>
              <a:defRPr/>
            </a:pPr>
            <a:r>
              <a:rPr lang="zh-CN" altLang="en-US" sz="1400" b="1" kern="0">
                <a:solidFill>
                  <a:schemeClr val="bg1"/>
                </a:solidFill>
                <a:latin typeface="微软雅黑" panose="020B0503020204020204" pitchFamily="34" charset="-122"/>
                <a:ea typeface="微软雅黑" panose="020B0503020204020204" pitchFamily="34" charset="-122"/>
                <a:cs typeface="+mn-ea"/>
                <a:sym typeface="+mn-lt"/>
              </a:rPr>
              <a:t>疾病</a:t>
            </a:r>
            <a:endParaRPr lang="zh-CN" altLang="en-US" sz="1400" b="1" kern="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7" name="六边形 26"/>
          <p:cNvSpPr/>
          <p:nvPr/>
        </p:nvSpPr>
        <p:spPr>
          <a:xfrm>
            <a:off x="4542090" y="4507825"/>
            <a:ext cx="1169474" cy="1008095"/>
          </a:xfrm>
          <a:prstGeom prst="hexagon">
            <a:avLst/>
          </a:prstGeom>
          <a:blipFill dpi="0" rotWithShape="1">
            <a:blip r:embed="rId1" cstate="screen"/>
            <a:srcRect/>
            <a:tile tx="0" ty="0" sx="100000" sy="100000" flip="none" algn="l"/>
          </a:blipFill>
          <a:ln w="12700" cap="flat" cmpd="sng" algn="ctr">
            <a:noFill/>
            <a:prstDash val="solid"/>
            <a:miter lim="800000"/>
          </a:ln>
          <a:effectLst/>
        </p:spPr>
        <p:txBody>
          <a:bodyPr lIns="70557" tIns="35279" rIns="70557" bIns="35279" anchor="ctr"/>
          <a:lstStyle/>
          <a:p>
            <a:pPr algn="ctr" fontAlgn="auto">
              <a:spcBef>
                <a:spcPts val="0"/>
              </a:spcBef>
              <a:spcAft>
                <a:spcPts val="0"/>
              </a:spcAft>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3" name="六边形 2"/>
          <p:cNvSpPr/>
          <p:nvPr/>
        </p:nvSpPr>
        <p:spPr>
          <a:xfrm>
            <a:off x="6523038" y="4522788"/>
            <a:ext cx="1169987" cy="1008062"/>
          </a:xfrm>
          <a:prstGeom prst="hexagon">
            <a:avLst/>
          </a:prstGeom>
          <a:blipFill>
            <a:blip r:embed="rId2" cstate="screen"/>
            <a:stretch>
              <a:fillRect/>
            </a:stretch>
          </a:blipFill>
          <a:ln w="12700" cap="flat" cmpd="sng" algn="ctr">
            <a:noFill/>
            <a:prstDash val="solid"/>
            <a:miter lim="800000"/>
          </a:ln>
          <a:effectLst/>
        </p:spPr>
        <p:txBody>
          <a:bodyPr lIns="70557" tIns="35279" rIns="70557" bIns="35279" anchor="ctr"/>
          <a:lstStyle/>
          <a:p>
            <a:pPr algn="ctr" fontAlgn="auto">
              <a:spcBef>
                <a:spcPts val="0"/>
              </a:spcBef>
              <a:spcAft>
                <a:spcPts val="0"/>
              </a:spcAft>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30" name="六边形 29"/>
          <p:cNvSpPr/>
          <p:nvPr/>
        </p:nvSpPr>
        <p:spPr>
          <a:xfrm>
            <a:off x="7513638" y="3854450"/>
            <a:ext cx="1169987" cy="1008063"/>
          </a:xfrm>
          <a:prstGeom prst="hexagon">
            <a:avLst/>
          </a:prstGeom>
          <a:solidFill>
            <a:srgbClr val="FCCF86">
              <a:lumMod val="60000"/>
              <a:lumOff val="40000"/>
            </a:srgbClr>
          </a:solidFill>
          <a:ln w="12700" cap="flat" cmpd="sng" algn="ctr">
            <a:noFill/>
            <a:prstDash val="solid"/>
            <a:miter lim="800000"/>
          </a:ln>
          <a:effectLst/>
        </p:spPr>
        <p:txBody>
          <a:bodyPr lIns="70557" tIns="35279" rIns="70557" bIns="35279" anchor="ctr"/>
          <a:lstStyle/>
          <a:p>
            <a:pPr algn="ctr" fontAlgn="auto">
              <a:spcBef>
                <a:spcPts val="0"/>
              </a:spcBef>
              <a:spcAft>
                <a:spcPts val="0"/>
              </a:spcAft>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31" name="六边形 30"/>
          <p:cNvSpPr/>
          <p:nvPr/>
        </p:nvSpPr>
        <p:spPr>
          <a:xfrm>
            <a:off x="3551238" y="3968750"/>
            <a:ext cx="1169987" cy="1008063"/>
          </a:xfrm>
          <a:prstGeom prst="hexagon">
            <a:avLst/>
          </a:prstGeom>
          <a:blipFill>
            <a:blip r:embed="rId3"/>
            <a:stretch>
              <a:fillRect/>
            </a:stretch>
          </a:blipFill>
          <a:ln w="12700" cap="flat" cmpd="sng" algn="ctr">
            <a:noFill/>
            <a:prstDash val="solid"/>
            <a:miter lim="800000"/>
          </a:ln>
          <a:effectLst/>
        </p:spPr>
        <p:txBody>
          <a:bodyPr lIns="70557" tIns="35279" rIns="70557" bIns="35279" anchor="ctr"/>
          <a:lstStyle/>
          <a:p>
            <a:pPr algn="ctr" fontAlgn="auto">
              <a:spcBef>
                <a:spcPts val="0"/>
              </a:spcBef>
              <a:spcAft>
                <a:spcPts val="0"/>
              </a:spcAft>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32" name="六边形 31"/>
          <p:cNvSpPr/>
          <p:nvPr/>
        </p:nvSpPr>
        <p:spPr>
          <a:xfrm>
            <a:off x="5511800" y="5048250"/>
            <a:ext cx="1168400" cy="1008063"/>
          </a:xfrm>
          <a:prstGeom prst="hexagon">
            <a:avLst/>
          </a:prstGeom>
          <a:blipFill>
            <a:blip r:embed="rId4" cstate="screen"/>
            <a:stretch>
              <a:fillRect/>
            </a:stretch>
          </a:blipFill>
          <a:ln w="12700" cap="flat" cmpd="sng" algn="ctr">
            <a:noFill/>
            <a:prstDash val="solid"/>
            <a:miter lim="800000"/>
          </a:ln>
          <a:effectLst/>
        </p:spPr>
        <p:txBody>
          <a:bodyPr lIns="70557" tIns="35279" rIns="70557" bIns="35279" anchor="ctr"/>
          <a:lstStyle/>
          <a:p>
            <a:pPr algn="ctr" fontAlgn="auto">
              <a:spcBef>
                <a:spcPts val="0"/>
              </a:spcBef>
              <a:spcAft>
                <a:spcPts val="0"/>
              </a:spcAft>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33" name="六边形 32"/>
          <p:cNvSpPr/>
          <p:nvPr/>
        </p:nvSpPr>
        <p:spPr>
          <a:xfrm>
            <a:off x="6523038" y="5603875"/>
            <a:ext cx="1169987" cy="1008063"/>
          </a:xfrm>
          <a:prstGeom prst="hexagon">
            <a:avLst/>
          </a:prstGeom>
          <a:solidFill>
            <a:srgbClr val="CB1B3D"/>
          </a:solidFill>
          <a:ln w="12700" cap="flat" cmpd="sng" algn="ctr">
            <a:noFill/>
            <a:prstDash val="solid"/>
            <a:miter lim="800000"/>
          </a:ln>
          <a:effectLst/>
        </p:spPr>
        <p:txBody>
          <a:bodyPr lIns="70557" tIns="35279" rIns="70557" bIns="35279" anchor="ctr"/>
          <a:lstStyle/>
          <a:p>
            <a:pPr algn="ctr" fontAlgn="auto">
              <a:spcBef>
                <a:spcPts val="0"/>
              </a:spcBef>
              <a:spcAft>
                <a:spcPts val="0"/>
              </a:spcAft>
              <a:defRPr/>
            </a:pPr>
            <a:r>
              <a:rPr lang="zh-CN" altLang="en-US" sz="1400" b="1" kern="0">
                <a:solidFill>
                  <a:schemeClr val="bg1"/>
                </a:solidFill>
                <a:latin typeface="微软雅黑" panose="020B0503020204020204" pitchFamily="34" charset="-122"/>
                <a:ea typeface="微软雅黑" panose="020B0503020204020204" pitchFamily="34" charset="-122"/>
                <a:cs typeface="+mn-ea"/>
                <a:sym typeface="+mn-lt"/>
              </a:rPr>
              <a:t>气候与季节</a:t>
            </a:r>
            <a:endParaRPr lang="zh-CN" altLang="en-US" sz="1400" b="1" kern="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4" name="六边形 33"/>
          <p:cNvSpPr/>
          <p:nvPr/>
        </p:nvSpPr>
        <p:spPr>
          <a:xfrm>
            <a:off x="7513638" y="5048250"/>
            <a:ext cx="1169987" cy="1008063"/>
          </a:xfrm>
          <a:prstGeom prst="hexagon">
            <a:avLst/>
          </a:prstGeom>
          <a:solidFill>
            <a:srgbClr val="00CC66"/>
          </a:solidFill>
          <a:ln w="12700" cap="flat" cmpd="sng" algn="ctr">
            <a:noFill/>
            <a:prstDash val="solid"/>
            <a:miter lim="800000"/>
          </a:ln>
          <a:effectLst/>
        </p:spPr>
        <p:txBody>
          <a:bodyPr lIns="70557" tIns="35279" rIns="70557" bIns="35279" anchor="ctr"/>
          <a:lstStyle/>
          <a:p>
            <a:pPr algn="ctr" fontAlgn="auto">
              <a:spcBef>
                <a:spcPts val="0"/>
              </a:spcBef>
              <a:spcAft>
                <a:spcPts val="0"/>
              </a:spcAft>
              <a:defRPr/>
            </a:pPr>
            <a:r>
              <a:rPr lang="zh-CN" altLang="en-US" sz="1400" b="1" kern="0">
                <a:solidFill>
                  <a:schemeClr val="bg1"/>
                </a:solidFill>
                <a:latin typeface="微软雅黑" panose="020B0503020204020204" pitchFamily="34" charset="-122"/>
                <a:ea typeface="微软雅黑" panose="020B0503020204020204" pitchFamily="34" charset="-122"/>
                <a:cs typeface="+mn-ea"/>
                <a:sym typeface="+mn-lt"/>
              </a:rPr>
              <a:t>社会因素</a:t>
            </a:r>
            <a:endParaRPr lang="zh-CN" altLang="en-US" sz="1400" b="1" kern="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6" name="六边形 35"/>
          <p:cNvSpPr/>
          <p:nvPr/>
        </p:nvSpPr>
        <p:spPr>
          <a:xfrm>
            <a:off x="2998788" y="2368550"/>
            <a:ext cx="1722437" cy="1485900"/>
          </a:xfrm>
          <a:prstGeom prst="hexagon">
            <a:avLst/>
          </a:prstGeom>
          <a:solidFill>
            <a:srgbClr val="FCCF86">
              <a:lumMod val="75000"/>
            </a:srgbClr>
          </a:solidFill>
          <a:ln w="12700" cap="flat" cmpd="sng" algn="ctr">
            <a:noFill/>
            <a:prstDash val="solid"/>
            <a:miter lim="800000"/>
          </a:ln>
          <a:effectLst/>
        </p:spPr>
        <p:txBody>
          <a:bodyPr lIns="70557" tIns="35279" rIns="70557" bIns="35279" anchor="ctr"/>
          <a:lstStyle/>
          <a:p>
            <a:pPr algn="ctr" fontAlgn="auto">
              <a:spcBef>
                <a:spcPts val="0"/>
              </a:spcBef>
              <a:spcAft>
                <a:spcPts val="0"/>
              </a:spcAft>
              <a:defRPr/>
            </a:pPr>
            <a:r>
              <a:rPr lang="zh-CN" altLang="en-US" sz="2800" kern="0">
                <a:solidFill>
                  <a:srgbClr val="FFFFFF"/>
                </a:solidFill>
                <a:latin typeface="微软雅黑" panose="020B0503020204020204" pitchFamily="34" charset="-122"/>
                <a:ea typeface="微软雅黑" panose="020B0503020204020204" pitchFamily="34" charset="-122"/>
                <a:cs typeface="+mn-ea"/>
                <a:sym typeface="+mn-lt"/>
              </a:rPr>
              <a:t>环境因素</a:t>
            </a:r>
            <a:endParaRPr lang="zh-CN" altLang="en-US" sz="28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5" name="六边形 4"/>
          <p:cNvSpPr/>
          <p:nvPr/>
        </p:nvSpPr>
        <p:spPr>
          <a:xfrm>
            <a:off x="1447800" y="1274763"/>
            <a:ext cx="1724025" cy="1485900"/>
          </a:xfrm>
          <a:prstGeom prst="hexagon">
            <a:avLst/>
          </a:prstGeom>
          <a:solidFill>
            <a:srgbClr val="FCCF86">
              <a:lumMod val="75000"/>
            </a:srgbClr>
          </a:solidFill>
          <a:ln w="12700" cap="flat" cmpd="sng" algn="ctr">
            <a:noFill/>
            <a:prstDash val="solid"/>
            <a:miter lim="800000"/>
          </a:ln>
          <a:effectLst/>
        </p:spPr>
        <p:txBody>
          <a:bodyPr lIns="70557" tIns="35279" rIns="70557" bIns="35279" anchor="ctr"/>
          <a:lstStyle/>
          <a:p>
            <a:pPr algn="ctr" fontAlgn="auto">
              <a:spcBef>
                <a:spcPts val="0"/>
              </a:spcBef>
              <a:spcAft>
                <a:spcPts val="0"/>
              </a:spcAft>
              <a:defRPr/>
            </a:pPr>
            <a:r>
              <a:rPr lang="zh-CN" altLang="en-US" sz="2800" kern="0">
                <a:solidFill>
                  <a:srgbClr val="FFFFFF"/>
                </a:solidFill>
                <a:latin typeface="微软雅黑" panose="020B0503020204020204" pitchFamily="34" charset="-122"/>
                <a:ea typeface="微软雅黑" panose="020B0503020204020204" pitchFamily="34" charset="-122"/>
                <a:cs typeface="+mn-ea"/>
                <a:sym typeface="+mn-lt"/>
              </a:rPr>
              <a:t>遗传因素</a:t>
            </a:r>
            <a:endParaRPr lang="zh-CN" altLang="en-US" sz="28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7" name="六边形 6"/>
          <p:cNvSpPr/>
          <p:nvPr/>
        </p:nvSpPr>
        <p:spPr>
          <a:xfrm>
            <a:off x="8589963" y="4419600"/>
            <a:ext cx="1169987" cy="1008063"/>
          </a:xfrm>
          <a:prstGeom prst="hexagon">
            <a:avLst/>
          </a:prstGeom>
          <a:solidFill>
            <a:srgbClr val="CB1B3D"/>
          </a:solidFill>
          <a:ln w="12700" cap="flat" cmpd="sng" algn="ctr">
            <a:noFill/>
            <a:prstDash val="solid"/>
            <a:miter lim="800000"/>
          </a:ln>
          <a:effectLst/>
        </p:spPr>
        <p:txBody>
          <a:bodyPr lIns="70557" tIns="35279" rIns="70557" bIns="35279" anchor="ctr"/>
          <a:lstStyle/>
          <a:p>
            <a:pPr algn="ctr" fontAlgn="auto">
              <a:spcBef>
                <a:spcPts val="0"/>
              </a:spcBef>
              <a:spcAft>
                <a:spcPts val="0"/>
              </a:spcAft>
              <a:defRPr/>
            </a:pPr>
            <a:r>
              <a:rPr lang="zh-CN" altLang="en-US" sz="1400" b="1" kern="0">
                <a:solidFill>
                  <a:schemeClr val="bg1"/>
                </a:solidFill>
                <a:latin typeface="微软雅黑" panose="020B0503020204020204" pitchFamily="34" charset="-122"/>
                <a:ea typeface="微软雅黑" panose="020B0503020204020204" pitchFamily="34" charset="-122"/>
                <a:cs typeface="+mn-ea"/>
                <a:sym typeface="+mn-lt"/>
              </a:rPr>
              <a:t>体育锻炼</a:t>
            </a:r>
            <a:endParaRPr lang="zh-CN" altLang="en-US" sz="1400" b="1" kern="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spd="slow" advClick="0" advTm="3000">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41" name="组合 697"/>
          <p:cNvGrpSpPr/>
          <p:nvPr/>
        </p:nvGrpSpPr>
        <p:grpSpPr bwMode="auto">
          <a:xfrm>
            <a:off x="13800138" y="1316038"/>
            <a:ext cx="1965325" cy="2206625"/>
            <a:chOff x="1074420" y="1325880"/>
            <a:chExt cx="2428875" cy="3634740"/>
          </a:xfrm>
        </p:grpSpPr>
        <p:sp>
          <p:nvSpPr>
            <p:cNvPr id="699" name="流程图: 决策 698"/>
            <p:cNvSpPr/>
            <p:nvPr/>
          </p:nvSpPr>
          <p:spPr>
            <a:xfrm>
              <a:off x="1074420" y="1325880"/>
              <a:ext cx="2010982" cy="3634740"/>
            </a:xfrm>
            <a:prstGeom prst="flowChartDecision">
              <a:avLst/>
            </a:pr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00" name="任意多边形 699"/>
            <p:cNvSpPr/>
            <p:nvPr/>
          </p:nvSpPr>
          <p:spPr>
            <a:xfrm>
              <a:off x="1531550" y="1576912"/>
              <a:ext cx="1971745" cy="2424031"/>
            </a:xfrm>
            <a:custGeom>
              <a:avLst/>
              <a:gdLst>
                <a:gd name="connsiteX0" fmla="*/ 0 w 1828800"/>
                <a:gd name="connsiteY0" fmla="*/ 2423160 h 2423160"/>
                <a:gd name="connsiteX1" fmla="*/ 1508760 w 1828800"/>
                <a:gd name="connsiteY1" fmla="*/ 0 h 2423160"/>
                <a:gd name="connsiteX2" fmla="*/ 1828800 w 1828800"/>
                <a:gd name="connsiteY2" fmla="*/ 594360 h 2423160"/>
                <a:gd name="connsiteX3" fmla="*/ 22860 w 1828800"/>
                <a:gd name="connsiteY3" fmla="*/ 685800 h 2423160"/>
                <a:gd name="connsiteX4" fmla="*/ 1143000 w 1828800"/>
                <a:gd name="connsiteY4" fmla="*/ 2377440 h 2423160"/>
                <a:gd name="connsiteX5" fmla="*/ 0 w 1828800"/>
                <a:gd name="connsiteY5" fmla="*/ 2423160 h 2423160"/>
                <a:gd name="connsiteX0-1" fmla="*/ 0 w 1971675"/>
                <a:gd name="connsiteY0-2" fmla="*/ 2423160 h 2423160"/>
                <a:gd name="connsiteX1-3" fmla="*/ 1508760 w 1971675"/>
                <a:gd name="connsiteY1-4" fmla="*/ 0 h 2423160"/>
                <a:gd name="connsiteX2-5" fmla="*/ 1971675 w 1971675"/>
                <a:gd name="connsiteY2-6" fmla="*/ 722947 h 2423160"/>
                <a:gd name="connsiteX3-7" fmla="*/ 22860 w 1971675"/>
                <a:gd name="connsiteY3-8" fmla="*/ 685800 h 2423160"/>
                <a:gd name="connsiteX4-9" fmla="*/ 1143000 w 1971675"/>
                <a:gd name="connsiteY4-10" fmla="*/ 2377440 h 2423160"/>
                <a:gd name="connsiteX5-11" fmla="*/ 0 w 1971675"/>
                <a:gd name="connsiteY5-12" fmla="*/ 2423160 h 2423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71675" h="2423160">
                  <a:moveTo>
                    <a:pt x="0" y="2423160"/>
                  </a:moveTo>
                  <a:lnTo>
                    <a:pt x="1508760" y="0"/>
                  </a:lnTo>
                  <a:lnTo>
                    <a:pt x="1971675" y="722947"/>
                  </a:lnTo>
                  <a:lnTo>
                    <a:pt x="22860" y="685800"/>
                  </a:lnTo>
                  <a:lnTo>
                    <a:pt x="1143000" y="2377440"/>
                  </a:lnTo>
                  <a:lnTo>
                    <a:pt x="0" y="2423160"/>
                  </a:lnTo>
                  <a:close/>
                </a:path>
              </a:pathLst>
            </a:cu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701" name="直接连接符 700"/>
            <p:cNvCxnSpPr>
              <a:stCxn id="699" idx="3"/>
              <a:endCxn id="699" idx="1"/>
            </p:cNvCxnSpPr>
            <p:nvPr/>
          </p:nvCxnSpPr>
          <p:spPr>
            <a:xfrm flipH="1">
              <a:off x="1074420" y="3143249"/>
              <a:ext cx="2010982" cy="0"/>
            </a:xfrm>
            <a:prstGeom prst="line">
              <a:avLst/>
            </a:prstGeom>
            <a:ln>
              <a:solidFill>
                <a:schemeClr val="accent1">
                  <a:alpha val="31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61442" name="Line 38"/>
          <p:cNvSpPr>
            <a:spLocks noChangeShapeType="1"/>
          </p:cNvSpPr>
          <p:nvPr/>
        </p:nvSpPr>
        <p:spPr bwMode="auto">
          <a:xfrm>
            <a:off x="425450" y="6178550"/>
            <a:ext cx="8216900" cy="0"/>
          </a:xfrm>
          <a:prstGeom prst="line">
            <a:avLst/>
          </a:prstGeom>
          <a:noFill/>
          <a:ln w="12700">
            <a:solidFill>
              <a:srgbClr val="FFFFFF"/>
            </a:solidFill>
            <a:prstDash val="sysDot"/>
            <a:round/>
          </a:ln>
        </p:spPr>
        <p:txBody>
          <a:bodyPr wrap="none" anchor="ctr"/>
          <a:lstStyle/>
          <a:p>
            <a:endParaRPr lang="zh-CN" altLang="en-US"/>
          </a:p>
        </p:txBody>
      </p:sp>
      <p:sp>
        <p:nvSpPr>
          <p:cNvPr id="61443" name="Line 63"/>
          <p:cNvSpPr>
            <a:spLocks noChangeShapeType="1"/>
          </p:cNvSpPr>
          <p:nvPr/>
        </p:nvSpPr>
        <p:spPr bwMode="auto">
          <a:xfrm flipV="1">
            <a:off x="425450" y="1863725"/>
            <a:ext cx="2041525" cy="4314825"/>
          </a:xfrm>
          <a:prstGeom prst="line">
            <a:avLst/>
          </a:prstGeom>
          <a:noFill/>
          <a:ln w="9525">
            <a:solidFill>
              <a:srgbClr val="FFFFFF"/>
            </a:solidFill>
            <a:round/>
            <a:tailEnd type="triangle" w="sm" len="lg"/>
          </a:ln>
        </p:spPr>
        <p:txBody>
          <a:bodyPr wrap="none" anchor="ctr"/>
          <a:lstStyle/>
          <a:p>
            <a:endParaRPr lang="zh-CN" altLang="en-US"/>
          </a:p>
        </p:txBody>
      </p:sp>
      <p:grpSp>
        <p:nvGrpSpPr>
          <p:cNvPr id="61444" name="组合 48"/>
          <p:cNvGrpSpPr/>
          <p:nvPr/>
        </p:nvGrpSpPr>
        <p:grpSpPr bwMode="auto">
          <a:xfrm>
            <a:off x="0" y="0"/>
            <a:ext cx="8040688" cy="981075"/>
            <a:chOff x="0" y="-8"/>
            <a:chExt cx="8040216" cy="980733"/>
          </a:xfrm>
        </p:grpSpPr>
        <p:sp>
          <p:nvSpPr>
            <p:cNvPr id="50" name="直角三角形 49"/>
            <p:cNvSpPr/>
            <p:nvPr/>
          </p:nvSpPr>
          <p:spPr>
            <a:xfrm flipV="1">
              <a:off x="0" y="-8"/>
              <a:ext cx="8040216" cy="980733"/>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1449" name="文本框 50"/>
            <p:cNvSpPr txBox="1">
              <a:spLocks noChangeArrowheads="1"/>
            </p:cNvSpPr>
            <p:nvPr/>
          </p:nvSpPr>
          <p:spPr bwMode="auto">
            <a:xfrm>
              <a:off x="84094" y="108391"/>
              <a:ext cx="4333510" cy="583565"/>
            </a:xfrm>
            <a:prstGeom prst="rect">
              <a:avLst/>
            </a:prstGeom>
            <a:noFill/>
            <a:ln w="9525">
              <a:noFill/>
              <a:miter lim="800000"/>
            </a:ln>
          </p:spPr>
          <p:txBody>
            <a:bodyPr>
              <a:spAutoFit/>
            </a:bodyPr>
            <a:lstStyle/>
            <a:p>
              <a:r>
                <a:rPr lang="en-US" altLang="zh-CN" sz="3200" b="1">
                  <a:latin typeface="微软雅黑" panose="020B0503020204020204" pitchFamily="34" charset="-122"/>
                  <a:ea typeface="微软雅黑" panose="020B0503020204020204" pitchFamily="34" charset="-122"/>
                </a:rPr>
                <a:t>1.</a:t>
              </a:r>
              <a:r>
                <a:rPr lang="zh-CN" altLang="en-US" sz="3200" b="1">
                  <a:latin typeface="微软雅黑" panose="020B0503020204020204" pitchFamily="34" charset="-122"/>
                  <a:ea typeface="微软雅黑" panose="020B0503020204020204" pitchFamily="34" charset="-122"/>
                </a:rPr>
                <a:t>遗传因素</a:t>
              </a:r>
              <a:endParaRPr lang="zh-CN" altLang="en-US" sz="3200" b="1">
                <a:latin typeface="微软雅黑" panose="020B0503020204020204" pitchFamily="34" charset="-122"/>
                <a:ea typeface="微软雅黑" panose="020B0503020204020204" pitchFamily="34" charset="-122"/>
              </a:endParaRPr>
            </a:p>
          </p:txBody>
        </p:sp>
      </p:grpSp>
      <p:sp>
        <p:nvSpPr>
          <p:cNvPr id="61445" name="文本框 1"/>
          <p:cNvSpPr txBox="1">
            <a:spLocks noChangeArrowheads="1"/>
          </p:cNvSpPr>
          <p:nvPr/>
        </p:nvSpPr>
        <p:spPr bwMode="auto">
          <a:xfrm>
            <a:off x="263525" y="1073150"/>
            <a:ext cx="10820400" cy="1200150"/>
          </a:xfrm>
          <a:prstGeom prst="rect">
            <a:avLst/>
          </a:prstGeom>
          <a:noFill/>
          <a:ln w="9525">
            <a:noFill/>
            <a:miter lim="800000"/>
          </a:ln>
        </p:spPr>
        <p:txBody>
          <a:bodyPr>
            <a:spAutoFit/>
          </a:bodyPr>
          <a:lstStyle/>
          <a:p>
            <a:r>
              <a:rPr lang="en-US" altLang="zh-CN" sz="2400">
                <a:solidFill>
                  <a:schemeClr val="bg2"/>
                </a:solidFill>
                <a:latin typeface="Century Gothic"/>
                <a:ea typeface="幼圆"/>
              </a:rPr>
              <a:t>   </a:t>
            </a:r>
            <a:r>
              <a:rPr lang="zh-CN" altLang="en-US" sz="2400">
                <a:solidFill>
                  <a:schemeClr val="bg2"/>
                </a:solidFill>
                <a:latin typeface="Century Gothic"/>
                <a:ea typeface="幼圆"/>
              </a:rPr>
              <a:t>遗传因素是影响婴幼儿生长发育的</a:t>
            </a:r>
            <a:r>
              <a:rPr lang="zh-CN" altLang="en-US" sz="2400">
                <a:solidFill>
                  <a:srgbClr val="FF0000"/>
                </a:solidFill>
                <a:latin typeface="Century Gothic"/>
                <a:ea typeface="幼圆"/>
              </a:rPr>
              <a:t>内因</a:t>
            </a:r>
            <a:r>
              <a:rPr lang="zh-CN" altLang="en-US" sz="2400">
                <a:solidFill>
                  <a:schemeClr val="bg2"/>
                </a:solidFill>
                <a:latin typeface="Century Gothic"/>
                <a:ea typeface="幼圆"/>
              </a:rPr>
              <a:t>。遗传不仅能预示个体的身高或体重，甚至在一定程度上决定着个体的体型。当然，子女从父母那里得到的遗传素质各有不同，因此在生长发育上有很大的可塑性，</a:t>
            </a:r>
            <a:r>
              <a:rPr lang="zh-CN" altLang="en-US" sz="2400">
                <a:solidFill>
                  <a:srgbClr val="FF0000"/>
                </a:solidFill>
                <a:latin typeface="Century Gothic"/>
                <a:ea typeface="幼圆"/>
              </a:rPr>
              <a:t>但后天的因素更为重要</a:t>
            </a:r>
            <a:r>
              <a:rPr lang="zh-CN" altLang="en-US" sz="2400">
                <a:solidFill>
                  <a:schemeClr val="bg2"/>
                </a:solidFill>
                <a:latin typeface="Century Gothic"/>
                <a:ea typeface="幼圆"/>
              </a:rPr>
              <a:t>。</a:t>
            </a:r>
            <a:endParaRPr lang="zh-CN" altLang="en-US" sz="2400">
              <a:solidFill>
                <a:schemeClr val="bg2"/>
              </a:solidFill>
              <a:latin typeface="Century Gothic"/>
              <a:ea typeface="幼圆"/>
            </a:endParaRPr>
          </a:p>
        </p:txBody>
      </p:sp>
      <p:pic>
        <p:nvPicPr>
          <p:cNvPr id="61446" name="图片 3"/>
          <p:cNvPicPr>
            <a:picLocks noChangeAspect="1"/>
          </p:cNvPicPr>
          <p:nvPr/>
        </p:nvPicPr>
        <p:blipFill>
          <a:blip r:embed="rId1"/>
          <a:srcRect/>
          <a:stretch>
            <a:fillRect/>
          </a:stretch>
        </p:blipFill>
        <p:spPr bwMode="auto">
          <a:xfrm>
            <a:off x="358775" y="2667000"/>
            <a:ext cx="4068763" cy="3327400"/>
          </a:xfrm>
          <a:prstGeom prst="rect">
            <a:avLst/>
          </a:prstGeom>
          <a:noFill/>
          <a:ln w="9525">
            <a:noFill/>
            <a:miter lim="800000"/>
            <a:headEnd/>
            <a:tailEnd/>
          </a:ln>
        </p:spPr>
      </p:pic>
      <p:pic>
        <p:nvPicPr>
          <p:cNvPr id="61447" name="图片 4"/>
          <p:cNvPicPr>
            <a:picLocks noChangeAspect="1"/>
          </p:cNvPicPr>
          <p:nvPr/>
        </p:nvPicPr>
        <p:blipFill>
          <a:blip r:embed="rId2"/>
          <a:srcRect/>
          <a:stretch>
            <a:fillRect/>
          </a:stretch>
        </p:blipFill>
        <p:spPr bwMode="auto">
          <a:xfrm>
            <a:off x="4667250" y="2667000"/>
            <a:ext cx="4929188" cy="3325813"/>
          </a:xfrm>
          <a:prstGeom prst="rect">
            <a:avLst/>
          </a:prstGeom>
          <a:noFill/>
          <a:ln w="9525">
            <a:noFill/>
            <a:miter lim="800000"/>
            <a:headEnd/>
            <a:tailEnd/>
          </a:ln>
        </p:spPr>
      </p:pic>
    </p:spTree>
  </p:cSld>
  <p:clrMapOvr>
    <a:masterClrMapping/>
  </p:clrMapOvr>
  <p:transition spd="slow" advClick="0" advTm="3000">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489" name="组合 697"/>
          <p:cNvGrpSpPr/>
          <p:nvPr/>
        </p:nvGrpSpPr>
        <p:grpSpPr bwMode="auto">
          <a:xfrm>
            <a:off x="13800138" y="1316038"/>
            <a:ext cx="1965325" cy="2206625"/>
            <a:chOff x="1074420" y="1325880"/>
            <a:chExt cx="2428875" cy="3634740"/>
          </a:xfrm>
        </p:grpSpPr>
        <p:sp>
          <p:nvSpPr>
            <p:cNvPr id="699" name="流程图: 决策 698"/>
            <p:cNvSpPr/>
            <p:nvPr/>
          </p:nvSpPr>
          <p:spPr>
            <a:xfrm>
              <a:off x="1074420" y="1325880"/>
              <a:ext cx="2010982" cy="3634740"/>
            </a:xfrm>
            <a:prstGeom prst="flowChartDecision">
              <a:avLst/>
            </a:pr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00" name="任意多边形 699"/>
            <p:cNvSpPr/>
            <p:nvPr/>
          </p:nvSpPr>
          <p:spPr>
            <a:xfrm>
              <a:off x="1531550" y="1576912"/>
              <a:ext cx="1971745" cy="2424031"/>
            </a:xfrm>
            <a:custGeom>
              <a:avLst/>
              <a:gdLst>
                <a:gd name="connsiteX0" fmla="*/ 0 w 1828800"/>
                <a:gd name="connsiteY0" fmla="*/ 2423160 h 2423160"/>
                <a:gd name="connsiteX1" fmla="*/ 1508760 w 1828800"/>
                <a:gd name="connsiteY1" fmla="*/ 0 h 2423160"/>
                <a:gd name="connsiteX2" fmla="*/ 1828800 w 1828800"/>
                <a:gd name="connsiteY2" fmla="*/ 594360 h 2423160"/>
                <a:gd name="connsiteX3" fmla="*/ 22860 w 1828800"/>
                <a:gd name="connsiteY3" fmla="*/ 685800 h 2423160"/>
                <a:gd name="connsiteX4" fmla="*/ 1143000 w 1828800"/>
                <a:gd name="connsiteY4" fmla="*/ 2377440 h 2423160"/>
                <a:gd name="connsiteX5" fmla="*/ 0 w 1828800"/>
                <a:gd name="connsiteY5" fmla="*/ 2423160 h 2423160"/>
                <a:gd name="connsiteX0-1" fmla="*/ 0 w 1971675"/>
                <a:gd name="connsiteY0-2" fmla="*/ 2423160 h 2423160"/>
                <a:gd name="connsiteX1-3" fmla="*/ 1508760 w 1971675"/>
                <a:gd name="connsiteY1-4" fmla="*/ 0 h 2423160"/>
                <a:gd name="connsiteX2-5" fmla="*/ 1971675 w 1971675"/>
                <a:gd name="connsiteY2-6" fmla="*/ 722947 h 2423160"/>
                <a:gd name="connsiteX3-7" fmla="*/ 22860 w 1971675"/>
                <a:gd name="connsiteY3-8" fmla="*/ 685800 h 2423160"/>
                <a:gd name="connsiteX4-9" fmla="*/ 1143000 w 1971675"/>
                <a:gd name="connsiteY4-10" fmla="*/ 2377440 h 2423160"/>
                <a:gd name="connsiteX5-11" fmla="*/ 0 w 1971675"/>
                <a:gd name="connsiteY5-12" fmla="*/ 2423160 h 2423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71675" h="2423160">
                  <a:moveTo>
                    <a:pt x="0" y="2423160"/>
                  </a:moveTo>
                  <a:lnTo>
                    <a:pt x="1508760" y="0"/>
                  </a:lnTo>
                  <a:lnTo>
                    <a:pt x="1971675" y="722947"/>
                  </a:lnTo>
                  <a:lnTo>
                    <a:pt x="22860" y="685800"/>
                  </a:lnTo>
                  <a:lnTo>
                    <a:pt x="1143000" y="2377440"/>
                  </a:lnTo>
                  <a:lnTo>
                    <a:pt x="0" y="2423160"/>
                  </a:lnTo>
                  <a:close/>
                </a:path>
              </a:pathLst>
            </a:cu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701" name="直接连接符 700"/>
            <p:cNvCxnSpPr>
              <a:stCxn id="699" idx="3"/>
              <a:endCxn id="699" idx="1"/>
            </p:cNvCxnSpPr>
            <p:nvPr/>
          </p:nvCxnSpPr>
          <p:spPr>
            <a:xfrm flipH="1">
              <a:off x="1074420" y="3143249"/>
              <a:ext cx="2010982" cy="0"/>
            </a:xfrm>
            <a:prstGeom prst="line">
              <a:avLst/>
            </a:prstGeom>
            <a:ln>
              <a:solidFill>
                <a:schemeClr val="accent1">
                  <a:alpha val="31000"/>
                </a:schemeClr>
              </a:solidFill>
              <a:prstDash val="sysDash"/>
            </a:ln>
          </p:spPr>
          <p:style>
            <a:lnRef idx="2">
              <a:schemeClr val="accent1"/>
            </a:lnRef>
            <a:fillRef idx="0">
              <a:schemeClr val="accent1"/>
            </a:fillRef>
            <a:effectRef idx="1">
              <a:schemeClr val="accent1"/>
            </a:effectRef>
            <a:fontRef idx="minor">
              <a:schemeClr val="tx1"/>
            </a:fontRef>
          </p:style>
        </p:cxnSp>
      </p:grpSp>
      <p:grpSp>
        <p:nvGrpSpPr>
          <p:cNvPr id="63490" name="组合 48"/>
          <p:cNvGrpSpPr/>
          <p:nvPr/>
        </p:nvGrpSpPr>
        <p:grpSpPr bwMode="auto">
          <a:xfrm>
            <a:off x="0" y="0"/>
            <a:ext cx="8040688" cy="981075"/>
            <a:chOff x="0" y="-8"/>
            <a:chExt cx="8040216" cy="980733"/>
          </a:xfrm>
        </p:grpSpPr>
        <p:sp>
          <p:nvSpPr>
            <p:cNvPr id="50" name="直角三角形 49"/>
            <p:cNvSpPr/>
            <p:nvPr/>
          </p:nvSpPr>
          <p:spPr>
            <a:xfrm flipV="1">
              <a:off x="0" y="-8"/>
              <a:ext cx="8040216" cy="980733"/>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3498" name="文本框 50"/>
            <p:cNvSpPr txBox="1">
              <a:spLocks noChangeArrowheads="1"/>
            </p:cNvSpPr>
            <p:nvPr/>
          </p:nvSpPr>
          <p:spPr bwMode="auto">
            <a:xfrm>
              <a:off x="84094" y="108391"/>
              <a:ext cx="4333510" cy="583565"/>
            </a:xfrm>
            <a:prstGeom prst="rect">
              <a:avLst/>
            </a:prstGeom>
            <a:noFill/>
            <a:ln w="9525">
              <a:noFill/>
              <a:miter lim="800000"/>
            </a:ln>
          </p:spPr>
          <p:txBody>
            <a:bodyPr>
              <a:spAutoFit/>
            </a:bodyPr>
            <a:lstStyle/>
            <a:p>
              <a:r>
                <a:rPr lang="en-US" altLang="zh-CN" sz="3200" b="1">
                  <a:latin typeface="微软雅黑" panose="020B0503020204020204" pitchFamily="34" charset="-122"/>
                  <a:ea typeface="微软雅黑" panose="020B0503020204020204" pitchFamily="34" charset="-122"/>
                </a:rPr>
                <a:t>2.</a:t>
              </a:r>
              <a:r>
                <a:rPr lang="zh-CN" altLang="en-US" sz="3200" b="1">
                  <a:latin typeface="微软雅黑" panose="020B0503020204020204" pitchFamily="34" charset="-122"/>
                  <a:ea typeface="微软雅黑" panose="020B0503020204020204" pitchFamily="34" charset="-122"/>
                </a:rPr>
                <a:t>社会因素</a:t>
              </a:r>
              <a:endParaRPr lang="zh-CN" altLang="en-US" sz="3200" b="1">
                <a:latin typeface="微软雅黑" panose="020B0503020204020204" pitchFamily="34" charset="-122"/>
                <a:ea typeface="微软雅黑" panose="020B0503020204020204" pitchFamily="34" charset="-122"/>
              </a:endParaRPr>
            </a:p>
          </p:txBody>
        </p:sp>
      </p:grpSp>
      <p:pic>
        <p:nvPicPr>
          <p:cNvPr id="63491" name="图片 2"/>
          <p:cNvPicPr>
            <a:picLocks noChangeAspect="1"/>
          </p:cNvPicPr>
          <p:nvPr/>
        </p:nvPicPr>
        <p:blipFill>
          <a:blip r:embed="rId1"/>
          <a:srcRect/>
          <a:stretch>
            <a:fillRect/>
          </a:stretch>
        </p:blipFill>
        <p:spPr bwMode="auto">
          <a:xfrm>
            <a:off x="9255125" y="0"/>
            <a:ext cx="2952750" cy="3641725"/>
          </a:xfrm>
          <a:prstGeom prst="rect">
            <a:avLst/>
          </a:prstGeom>
          <a:noFill/>
          <a:ln w="9525">
            <a:noFill/>
            <a:miter lim="800000"/>
            <a:headEnd/>
            <a:tailEnd/>
          </a:ln>
        </p:spPr>
      </p:pic>
      <p:sp>
        <p:nvSpPr>
          <p:cNvPr id="63492" name="文本框 5"/>
          <p:cNvSpPr txBox="1">
            <a:spLocks noChangeArrowheads="1"/>
          </p:cNvSpPr>
          <p:nvPr/>
        </p:nvSpPr>
        <p:spPr bwMode="auto">
          <a:xfrm>
            <a:off x="398463" y="1082675"/>
            <a:ext cx="8551862" cy="922020"/>
          </a:xfrm>
          <a:prstGeom prst="rect">
            <a:avLst/>
          </a:prstGeom>
          <a:noFill/>
          <a:ln w="9525">
            <a:noFill/>
            <a:miter lim="800000"/>
          </a:ln>
        </p:spPr>
        <p:txBody>
          <a:bodyPr>
            <a:spAutoFit/>
          </a:bodyPr>
          <a:lstStyle/>
          <a:p>
            <a:r>
              <a:rPr lang="zh-CN" altLang="en-US" b="1">
                <a:solidFill>
                  <a:schemeClr val="bg2"/>
                </a:solidFill>
                <a:latin typeface="宋体" panose="02010600030101010101" pitchFamily="2" charset="-122"/>
              </a:rPr>
              <a:t>1 营养</a:t>
            </a:r>
            <a:endParaRPr lang="zh-CN" altLang="en-US" b="1">
              <a:solidFill>
                <a:schemeClr val="bg2"/>
              </a:solidFill>
              <a:latin typeface="宋体" panose="02010600030101010101" pitchFamily="2" charset="-122"/>
            </a:endParaRPr>
          </a:p>
          <a:p>
            <a:r>
              <a:rPr lang="zh-CN" altLang="en-US">
                <a:solidFill>
                  <a:schemeClr val="bg2"/>
                </a:solidFill>
                <a:latin typeface="宋体" panose="02010600030101010101" pitchFamily="2" charset="-122"/>
              </a:rPr>
              <a:t>  营养是生长发育的物质基础，新陈代谢的正常进行离不开各种营养物质的摄取。生长发育阶段若要保证同化作用超过异化作用，必须有充分的营养物质的供应。</a:t>
            </a:r>
            <a:endParaRPr lang="zh-CN" altLang="en-US">
              <a:solidFill>
                <a:schemeClr val="bg2"/>
              </a:solidFill>
              <a:latin typeface="宋体" panose="02010600030101010101" pitchFamily="2" charset="-122"/>
            </a:endParaRPr>
          </a:p>
        </p:txBody>
      </p:sp>
      <p:sp>
        <p:nvSpPr>
          <p:cNvPr id="63493" name="文本框 6"/>
          <p:cNvSpPr txBox="1">
            <a:spLocks noChangeArrowheads="1"/>
          </p:cNvSpPr>
          <p:nvPr/>
        </p:nvSpPr>
        <p:spPr bwMode="auto">
          <a:xfrm>
            <a:off x="425450" y="2025650"/>
            <a:ext cx="8524875" cy="1200150"/>
          </a:xfrm>
          <a:prstGeom prst="rect">
            <a:avLst/>
          </a:prstGeom>
          <a:noFill/>
          <a:ln w="9525">
            <a:noFill/>
            <a:miter lim="800000"/>
          </a:ln>
        </p:spPr>
        <p:txBody>
          <a:bodyPr>
            <a:spAutoFit/>
          </a:bodyPr>
          <a:lstStyle/>
          <a:p>
            <a:r>
              <a:rPr lang="zh-CN" altLang="en-US" b="1">
                <a:solidFill>
                  <a:schemeClr val="bg2"/>
                </a:solidFill>
                <a:latin typeface="宋体" panose="02010600030101010101" pitchFamily="2" charset="-122"/>
              </a:rPr>
              <a:t>2 疾病</a:t>
            </a:r>
            <a:endParaRPr lang="zh-CN" altLang="en-US" b="1">
              <a:solidFill>
                <a:schemeClr val="bg2"/>
              </a:solidFill>
              <a:latin typeface="宋体" panose="02010600030101010101" pitchFamily="2" charset="-122"/>
            </a:endParaRPr>
          </a:p>
          <a:p>
            <a:r>
              <a:rPr lang="zh-CN" altLang="en-US">
                <a:solidFill>
                  <a:schemeClr val="bg2"/>
                </a:solidFill>
                <a:latin typeface="宋体" panose="02010600030101010101" pitchFamily="2" charset="-122"/>
              </a:rPr>
              <a:t>  急、慢性疾病对婴幼儿生长发育的影响不言而喻。影响的大小取决于病理变化的部位、病程的长短与严重程度。某些器官的器质性病变，必然影响器官本身乃至全身的机能，破坏新陈代谢的正常规律，从而影响生长发育。</a:t>
            </a:r>
            <a:endParaRPr lang="zh-CN" altLang="en-US">
              <a:solidFill>
                <a:schemeClr val="bg2"/>
              </a:solidFill>
              <a:latin typeface="宋体" panose="02010600030101010101" pitchFamily="2" charset="-122"/>
            </a:endParaRPr>
          </a:p>
        </p:txBody>
      </p:sp>
      <p:sp>
        <p:nvSpPr>
          <p:cNvPr id="63494" name="文本框 7"/>
          <p:cNvSpPr txBox="1">
            <a:spLocks noChangeArrowheads="1"/>
          </p:cNvSpPr>
          <p:nvPr/>
        </p:nvSpPr>
        <p:spPr bwMode="auto">
          <a:xfrm>
            <a:off x="417513" y="3197225"/>
            <a:ext cx="8420100" cy="2584450"/>
          </a:xfrm>
          <a:prstGeom prst="rect">
            <a:avLst/>
          </a:prstGeom>
          <a:noFill/>
          <a:ln w="9525">
            <a:noFill/>
            <a:miter lim="800000"/>
          </a:ln>
        </p:spPr>
        <p:txBody>
          <a:bodyPr>
            <a:spAutoFit/>
          </a:bodyPr>
          <a:lstStyle/>
          <a:p>
            <a:r>
              <a:rPr lang="zh-CN" altLang="en-US" b="1">
                <a:solidFill>
                  <a:schemeClr val="bg2"/>
                </a:solidFill>
                <a:latin typeface="宋体" panose="02010600030101010101" pitchFamily="2" charset="-122"/>
              </a:rPr>
              <a:t>3 气候和季节</a:t>
            </a:r>
            <a:endParaRPr lang="zh-CN" altLang="en-US" b="1">
              <a:solidFill>
                <a:schemeClr val="bg2"/>
              </a:solidFill>
              <a:latin typeface="宋体" panose="02010600030101010101" pitchFamily="2" charset="-122"/>
            </a:endParaRPr>
          </a:p>
          <a:p>
            <a:r>
              <a:rPr lang="en-US" altLang="zh-CN">
                <a:solidFill>
                  <a:schemeClr val="bg2"/>
                </a:solidFill>
                <a:latin typeface="宋体" panose="02010600030101010101" pitchFamily="2" charset="-122"/>
              </a:rPr>
              <a:t>   季节对发育有明显的影响。通常，春季身高增长最快，秋季体重增长最快。有人发现在身高增长较快的月份，新的骨化中心出现要多于身高增长较慢的月份。在 1～3 月份，基础代谢率和血清蛋白结合碘达到高峰，而在 7～9 月份则会达到最低值。</a:t>
            </a:r>
            <a:endParaRPr lang="en-US" altLang="zh-CN">
              <a:solidFill>
                <a:schemeClr val="bg2"/>
              </a:solidFill>
              <a:latin typeface="宋体" panose="02010600030101010101" pitchFamily="2" charset="-122"/>
            </a:endParaRPr>
          </a:p>
          <a:p>
            <a:r>
              <a:rPr lang="en-US" altLang="zh-CN" b="1">
                <a:solidFill>
                  <a:schemeClr val="bg2"/>
                </a:solidFill>
                <a:latin typeface="宋体" panose="02010600030101010101" pitchFamily="2" charset="-122"/>
              </a:rPr>
              <a:t>4 社会因素</a:t>
            </a:r>
            <a:endParaRPr lang="en-US" altLang="zh-CN" b="1">
              <a:solidFill>
                <a:schemeClr val="bg2"/>
              </a:solidFill>
              <a:latin typeface="宋体" panose="02010600030101010101" pitchFamily="2" charset="-122"/>
            </a:endParaRPr>
          </a:p>
          <a:p>
            <a:r>
              <a:rPr lang="en-US" altLang="zh-CN">
                <a:solidFill>
                  <a:schemeClr val="bg2"/>
                </a:solidFill>
                <a:latin typeface="宋体" panose="02010600030101010101" pitchFamily="2" charset="-122"/>
              </a:rPr>
              <a:t>   社会因素对婴幼儿生长发育的影响是综合性的。其中，决定性因素是经济发展状况，以及与之有关的营养、居住、医疗、体育等条件。环境污染也是影响婴幼儿生长发育的重要社会因素。</a:t>
            </a:r>
            <a:endParaRPr lang="en-US" altLang="zh-CN">
              <a:solidFill>
                <a:schemeClr val="bg2"/>
              </a:solidFill>
              <a:latin typeface="宋体" panose="02010600030101010101" pitchFamily="2" charset="-122"/>
            </a:endParaRPr>
          </a:p>
        </p:txBody>
      </p:sp>
      <p:sp>
        <p:nvSpPr>
          <p:cNvPr id="63495" name="文本框 8"/>
          <p:cNvSpPr txBox="1">
            <a:spLocks noChangeArrowheads="1"/>
          </p:cNvSpPr>
          <p:nvPr/>
        </p:nvSpPr>
        <p:spPr bwMode="auto">
          <a:xfrm>
            <a:off x="420688" y="5695950"/>
            <a:ext cx="9793287" cy="922338"/>
          </a:xfrm>
          <a:prstGeom prst="rect">
            <a:avLst/>
          </a:prstGeom>
          <a:noFill/>
          <a:ln w="9525">
            <a:noFill/>
            <a:miter lim="800000"/>
          </a:ln>
        </p:spPr>
        <p:txBody>
          <a:bodyPr>
            <a:spAutoFit/>
          </a:bodyPr>
          <a:lstStyle/>
          <a:p>
            <a:r>
              <a:rPr lang="en-US" altLang="zh-CN" b="1">
                <a:solidFill>
                  <a:schemeClr val="bg2"/>
                </a:solidFill>
                <a:latin typeface="Century Gothic"/>
                <a:ea typeface="幼圆"/>
              </a:rPr>
              <a:t>5 体育锻炼</a:t>
            </a:r>
            <a:endParaRPr lang="en-US" altLang="zh-CN" b="1">
              <a:solidFill>
                <a:schemeClr val="bg2"/>
              </a:solidFill>
              <a:latin typeface="Century Gothic"/>
              <a:ea typeface="幼圆"/>
            </a:endParaRPr>
          </a:p>
          <a:p>
            <a:r>
              <a:rPr lang="en-US" altLang="zh-CN">
                <a:solidFill>
                  <a:schemeClr val="bg2"/>
                </a:solidFill>
                <a:latin typeface="Century Gothic"/>
                <a:ea typeface="幼圆"/>
              </a:rPr>
              <a:t>婴幼儿生长发育是受先天遗传和后天环境双重作用的复杂生物现象。在诸多环境因素</a:t>
            </a:r>
            <a:endParaRPr lang="en-US" altLang="zh-CN">
              <a:solidFill>
                <a:schemeClr val="bg2"/>
              </a:solidFill>
              <a:latin typeface="Century Gothic"/>
              <a:ea typeface="幼圆"/>
            </a:endParaRPr>
          </a:p>
          <a:p>
            <a:r>
              <a:rPr lang="en-US" altLang="zh-CN">
                <a:solidFill>
                  <a:schemeClr val="bg2"/>
                </a:solidFill>
                <a:latin typeface="Century Gothic"/>
                <a:ea typeface="幼圆"/>
              </a:rPr>
              <a:t>中，营养是生长发育的物质基础，体力活动是生长发育的源泉。</a:t>
            </a:r>
            <a:endParaRPr lang="en-US" altLang="zh-CN">
              <a:solidFill>
                <a:schemeClr val="bg2"/>
              </a:solidFill>
              <a:latin typeface="Century Gothic"/>
              <a:ea typeface="幼圆"/>
            </a:endParaRPr>
          </a:p>
        </p:txBody>
      </p:sp>
      <p:pic>
        <p:nvPicPr>
          <p:cNvPr id="63496" name="图片 9"/>
          <p:cNvPicPr>
            <a:picLocks noChangeAspect="1"/>
          </p:cNvPicPr>
          <p:nvPr/>
        </p:nvPicPr>
        <p:blipFill>
          <a:blip r:embed="rId2"/>
          <a:srcRect/>
          <a:stretch>
            <a:fillRect/>
          </a:stretch>
        </p:blipFill>
        <p:spPr bwMode="auto">
          <a:xfrm>
            <a:off x="9220200" y="3521075"/>
            <a:ext cx="2987675" cy="3292475"/>
          </a:xfrm>
          <a:prstGeom prst="rect">
            <a:avLst/>
          </a:prstGeom>
          <a:noFill/>
          <a:ln w="9525">
            <a:noFill/>
            <a:miter lim="800000"/>
            <a:headEnd/>
            <a:tailEnd/>
          </a:ln>
        </p:spPr>
      </p:pic>
    </p:spTree>
  </p:cSld>
  <p:clrMapOvr>
    <a:masterClrMapping/>
  </p:clrMapOvr>
  <p:transition spd="slow" advClick="0" advTm="3000">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537" name="组合 697"/>
          <p:cNvGrpSpPr/>
          <p:nvPr/>
        </p:nvGrpSpPr>
        <p:grpSpPr bwMode="auto">
          <a:xfrm>
            <a:off x="13800138" y="1316038"/>
            <a:ext cx="1965325" cy="2206625"/>
            <a:chOff x="1074420" y="1325880"/>
            <a:chExt cx="2428875" cy="3634740"/>
          </a:xfrm>
        </p:grpSpPr>
        <p:sp>
          <p:nvSpPr>
            <p:cNvPr id="699" name="流程图: 决策 698"/>
            <p:cNvSpPr/>
            <p:nvPr/>
          </p:nvSpPr>
          <p:spPr>
            <a:xfrm>
              <a:off x="1074420" y="1325880"/>
              <a:ext cx="2010982" cy="3634740"/>
            </a:xfrm>
            <a:prstGeom prst="flowChartDecision">
              <a:avLst/>
            </a:pr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00" name="任意多边形 699"/>
            <p:cNvSpPr/>
            <p:nvPr/>
          </p:nvSpPr>
          <p:spPr>
            <a:xfrm>
              <a:off x="1531550" y="1576912"/>
              <a:ext cx="1971745" cy="2424031"/>
            </a:xfrm>
            <a:custGeom>
              <a:avLst/>
              <a:gdLst>
                <a:gd name="connsiteX0" fmla="*/ 0 w 1828800"/>
                <a:gd name="connsiteY0" fmla="*/ 2423160 h 2423160"/>
                <a:gd name="connsiteX1" fmla="*/ 1508760 w 1828800"/>
                <a:gd name="connsiteY1" fmla="*/ 0 h 2423160"/>
                <a:gd name="connsiteX2" fmla="*/ 1828800 w 1828800"/>
                <a:gd name="connsiteY2" fmla="*/ 594360 h 2423160"/>
                <a:gd name="connsiteX3" fmla="*/ 22860 w 1828800"/>
                <a:gd name="connsiteY3" fmla="*/ 685800 h 2423160"/>
                <a:gd name="connsiteX4" fmla="*/ 1143000 w 1828800"/>
                <a:gd name="connsiteY4" fmla="*/ 2377440 h 2423160"/>
                <a:gd name="connsiteX5" fmla="*/ 0 w 1828800"/>
                <a:gd name="connsiteY5" fmla="*/ 2423160 h 2423160"/>
                <a:gd name="connsiteX0-1" fmla="*/ 0 w 1971675"/>
                <a:gd name="connsiteY0-2" fmla="*/ 2423160 h 2423160"/>
                <a:gd name="connsiteX1-3" fmla="*/ 1508760 w 1971675"/>
                <a:gd name="connsiteY1-4" fmla="*/ 0 h 2423160"/>
                <a:gd name="connsiteX2-5" fmla="*/ 1971675 w 1971675"/>
                <a:gd name="connsiteY2-6" fmla="*/ 722947 h 2423160"/>
                <a:gd name="connsiteX3-7" fmla="*/ 22860 w 1971675"/>
                <a:gd name="connsiteY3-8" fmla="*/ 685800 h 2423160"/>
                <a:gd name="connsiteX4-9" fmla="*/ 1143000 w 1971675"/>
                <a:gd name="connsiteY4-10" fmla="*/ 2377440 h 2423160"/>
                <a:gd name="connsiteX5-11" fmla="*/ 0 w 1971675"/>
                <a:gd name="connsiteY5-12" fmla="*/ 2423160 h 2423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71675" h="2423160">
                  <a:moveTo>
                    <a:pt x="0" y="2423160"/>
                  </a:moveTo>
                  <a:lnTo>
                    <a:pt x="1508760" y="0"/>
                  </a:lnTo>
                  <a:lnTo>
                    <a:pt x="1971675" y="722947"/>
                  </a:lnTo>
                  <a:lnTo>
                    <a:pt x="22860" y="685800"/>
                  </a:lnTo>
                  <a:lnTo>
                    <a:pt x="1143000" y="2377440"/>
                  </a:lnTo>
                  <a:lnTo>
                    <a:pt x="0" y="2423160"/>
                  </a:lnTo>
                  <a:close/>
                </a:path>
              </a:pathLst>
            </a:cu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701" name="直接连接符 700"/>
            <p:cNvCxnSpPr>
              <a:stCxn id="699" idx="3"/>
              <a:endCxn id="699" idx="1"/>
            </p:cNvCxnSpPr>
            <p:nvPr/>
          </p:nvCxnSpPr>
          <p:spPr>
            <a:xfrm flipH="1">
              <a:off x="1074420" y="3143249"/>
              <a:ext cx="2010982" cy="0"/>
            </a:xfrm>
            <a:prstGeom prst="line">
              <a:avLst/>
            </a:prstGeom>
            <a:ln>
              <a:solidFill>
                <a:schemeClr val="accent1">
                  <a:alpha val="31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3" name="直角三角形 2"/>
          <p:cNvSpPr/>
          <p:nvPr/>
        </p:nvSpPr>
        <p:spPr>
          <a:xfrm flipV="1">
            <a:off x="0" y="0"/>
            <a:ext cx="9899650" cy="1184275"/>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5539" name="文本框 1"/>
          <p:cNvSpPr txBox="1">
            <a:spLocks noChangeArrowheads="1"/>
          </p:cNvSpPr>
          <p:nvPr/>
        </p:nvSpPr>
        <p:spPr bwMode="auto">
          <a:xfrm>
            <a:off x="-249238" y="34925"/>
            <a:ext cx="5905501" cy="1076325"/>
          </a:xfrm>
          <a:prstGeom prst="rect">
            <a:avLst/>
          </a:prstGeom>
          <a:noFill/>
          <a:ln w="9525">
            <a:noFill/>
            <a:miter lim="800000"/>
          </a:ln>
        </p:spPr>
        <p:txBody>
          <a:bodyPr>
            <a:spAutoFit/>
          </a:bodyPr>
          <a:lstStyle/>
          <a:p>
            <a:r>
              <a:rPr lang="zh-CN" altLang="en-US" sz="3200" b="1">
                <a:latin typeface="微软雅黑" panose="020B0503020204020204" pitchFamily="34" charset="-122"/>
                <a:ea typeface="微软雅黑" panose="020B0503020204020204" pitchFamily="34" charset="-122"/>
              </a:rPr>
              <a:t> 探寻</a:t>
            </a:r>
            <a:r>
              <a:rPr lang="en-US" altLang="zh-CN" sz="3200" b="1">
                <a:latin typeface="微软雅黑" panose="020B0503020204020204" pitchFamily="34" charset="-122"/>
                <a:ea typeface="微软雅黑" panose="020B0503020204020204" pitchFamily="34" charset="-122"/>
              </a:rPr>
              <a:t>3. </a:t>
            </a:r>
            <a:r>
              <a:rPr lang="zh-CN" altLang="en-US" sz="3200" b="1">
                <a:latin typeface="微软雅黑" panose="020B0503020204020204" pitchFamily="34" charset="-122"/>
                <a:ea typeface="微软雅黑" panose="020B0503020204020204" pitchFamily="34" charset="-122"/>
              </a:rPr>
              <a:t>婴幼儿生长发育的监测 </a:t>
            </a:r>
            <a:endParaRPr lang="zh-CN" altLang="en-US" sz="3200" b="1">
              <a:latin typeface="微软雅黑" panose="020B0503020204020204" pitchFamily="34" charset="-122"/>
              <a:ea typeface="微软雅黑" panose="020B0503020204020204" pitchFamily="34" charset="-122"/>
            </a:endParaRPr>
          </a:p>
          <a:p>
            <a:r>
              <a:rPr lang="zh-CN" altLang="en-US" sz="3200" b="1">
                <a:latin typeface="微软雅黑" panose="020B0503020204020204" pitchFamily="34" charset="-122"/>
                <a:ea typeface="微软雅黑" panose="020B0503020204020204" pitchFamily="34" charset="-122"/>
              </a:rPr>
              <a:t>  和评价</a:t>
            </a:r>
            <a:endParaRPr lang="zh-CN" altLang="en-US" sz="3200" b="1">
              <a:latin typeface="微软雅黑" panose="020B0503020204020204" pitchFamily="34" charset="-122"/>
              <a:ea typeface="微软雅黑" panose="020B0503020204020204" pitchFamily="34" charset="-122"/>
            </a:endParaRPr>
          </a:p>
        </p:txBody>
      </p:sp>
      <p:sp>
        <p:nvSpPr>
          <p:cNvPr id="65540" name="文本框 3"/>
          <p:cNvSpPr txBox="1">
            <a:spLocks noChangeArrowheads="1"/>
          </p:cNvSpPr>
          <p:nvPr/>
        </p:nvSpPr>
        <p:spPr bwMode="auto">
          <a:xfrm>
            <a:off x="304800" y="1468438"/>
            <a:ext cx="10941050" cy="3046412"/>
          </a:xfrm>
          <a:prstGeom prst="rect">
            <a:avLst/>
          </a:prstGeom>
          <a:noFill/>
          <a:ln w="9525">
            <a:noFill/>
            <a:miter lim="800000"/>
          </a:ln>
        </p:spPr>
        <p:txBody>
          <a:bodyPr>
            <a:spAutoFit/>
          </a:bodyPr>
          <a:lstStyle/>
          <a:p>
            <a:r>
              <a:rPr lang="en-US" altLang="zh-CN" sz="2400">
                <a:solidFill>
                  <a:schemeClr val="bg2"/>
                </a:solidFill>
                <a:latin typeface="Century Gothic"/>
                <a:ea typeface="幼圆"/>
              </a:rPr>
              <a:t>   </a:t>
            </a:r>
            <a:r>
              <a:rPr lang="zh-CN" altLang="en-US" sz="2400">
                <a:solidFill>
                  <a:schemeClr val="bg2"/>
                </a:solidFill>
                <a:latin typeface="Century Gothic"/>
                <a:ea typeface="幼圆"/>
              </a:rPr>
              <a:t>今天是幼儿园组织幼儿进行体格检查的日子。一大早穿着白大褂的医生们就带着各种医疗检查器械来到了幼儿园，安装、调试，忙得不亦乐乎。上午，小班的幼儿在昕昕老师的组织下有序地量身高、测体重，中、大班的幼儿测试了视力。这时，细心的昕昕老师考虑到班上的毛毛因为生病没来幼儿园，连忙打电话给毛毛家长，让家长抽空带毛毛去医院儿童保健科做一次检查。可毛毛爸爸说：“去医院也是称体重、量身高，这些我们也能做到。”</a:t>
            </a:r>
            <a:endParaRPr lang="zh-CN" altLang="en-US" sz="2400">
              <a:solidFill>
                <a:schemeClr val="bg2"/>
              </a:solidFill>
              <a:latin typeface="Century Gothic"/>
              <a:ea typeface="幼圆"/>
            </a:endParaRPr>
          </a:p>
          <a:p>
            <a:endParaRPr lang="zh-CN" altLang="en-US" sz="2400">
              <a:solidFill>
                <a:schemeClr val="bg2"/>
              </a:solidFill>
              <a:latin typeface="Century Gothic"/>
              <a:ea typeface="幼圆"/>
            </a:endParaRPr>
          </a:p>
          <a:p>
            <a:r>
              <a:rPr lang="zh-CN" altLang="en-US" sz="2400">
                <a:solidFill>
                  <a:srgbClr val="FF0000"/>
                </a:solidFill>
                <a:latin typeface="Century Gothic"/>
                <a:ea typeface="幼圆"/>
              </a:rPr>
              <a:t>想一想，体格检查仅仅是称体重和量身高吗？这里面又包含哪些学问？</a:t>
            </a:r>
            <a:endParaRPr lang="zh-CN" altLang="en-US" sz="2400">
              <a:solidFill>
                <a:srgbClr val="FF0000"/>
              </a:solidFill>
              <a:latin typeface="Century Gothic"/>
              <a:ea typeface="幼圆"/>
            </a:endParaRPr>
          </a:p>
        </p:txBody>
      </p:sp>
    </p:spTree>
  </p:cSld>
  <p:clrMapOvr>
    <a:masterClrMapping/>
  </p:clrMapOvr>
  <p:transition spd="slow" advClick="0" advTm="3000">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585" name="组合 697"/>
          <p:cNvGrpSpPr/>
          <p:nvPr/>
        </p:nvGrpSpPr>
        <p:grpSpPr bwMode="auto">
          <a:xfrm>
            <a:off x="13800138" y="1316038"/>
            <a:ext cx="1965325" cy="2206625"/>
            <a:chOff x="1074420" y="1325880"/>
            <a:chExt cx="2428875" cy="3634740"/>
          </a:xfrm>
        </p:grpSpPr>
        <p:sp>
          <p:nvSpPr>
            <p:cNvPr id="699" name="流程图: 决策 698"/>
            <p:cNvSpPr/>
            <p:nvPr/>
          </p:nvSpPr>
          <p:spPr>
            <a:xfrm>
              <a:off x="1074420" y="1325880"/>
              <a:ext cx="2010982" cy="3634740"/>
            </a:xfrm>
            <a:prstGeom prst="flowChartDecision">
              <a:avLst/>
            </a:pr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宋体" panose="02010600030101010101" pitchFamily="2" charset="-122"/>
                <a:ea typeface="宋体" panose="02010600030101010101" pitchFamily="2" charset="-122"/>
              </a:endParaRPr>
            </a:p>
          </p:txBody>
        </p:sp>
        <p:sp>
          <p:nvSpPr>
            <p:cNvPr id="700" name="任意多边形 699"/>
            <p:cNvSpPr/>
            <p:nvPr/>
          </p:nvSpPr>
          <p:spPr>
            <a:xfrm>
              <a:off x="1531550" y="1576912"/>
              <a:ext cx="1971745" cy="2424031"/>
            </a:xfrm>
            <a:custGeom>
              <a:avLst/>
              <a:gdLst>
                <a:gd name="connsiteX0" fmla="*/ 0 w 1828800"/>
                <a:gd name="connsiteY0" fmla="*/ 2423160 h 2423160"/>
                <a:gd name="connsiteX1" fmla="*/ 1508760 w 1828800"/>
                <a:gd name="connsiteY1" fmla="*/ 0 h 2423160"/>
                <a:gd name="connsiteX2" fmla="*/ 1828800 w 1828800"/>
                <a:gd name="connsiteY2" fmla="*/ 594360 h 2423160"/>
                <a:gd name="connsiteX3" fmla="*/ 22860 w 1828800"/>
                <a:gd name="connsiteY3" fmla="*/ 685800 h 2423160"/>
                <a:gd name="connsiteX4" fmla="*/ 1143000 w 1828800"/>
                <a:gd name="connsiteY4" fmla="*/ 2377440 h 2423160"/>
                <a:gd name="connsiteX5" fmla="*/ 0 w 1828800"/>
                <a:gd name="connsiteY5" fmla="*/ 2423160 h 2423160"/>
                <a:gd name="connsiteX0-1" fmla="*/ 0 w 1971675"/>
                <a:gd name="connsiteY0-2" fmla="*/ 2423160 h 2423160"/>
                <a:gd name="connsiteX1-3" fmla="*/ 1508760 w 1971675"/>
                <a:gd name="connsiteY1-4" fmla="*/ 0 h 2423160"/>
                <a:gd name="connsiteX2-5" fmla="*/ 1971675 w 1971675"/>
                <a:gd name="connsiteY2-6" fmla="*/ 722947 h 2423160"/>
                <a:gd name="connsiteX3-7" fmla="*/ 22860 w 1971675"/>
                <a:gd name="connsiteY3-8" fmla="*/ 685800 h 2423160"/>
                <a:gd name="connsiteX4-9" fmla="*/ 1143000 w 1971675"/>
                <a:gd name="connsiteY4-10" fmla="*/ 2377440 h 2423160"/>
                <a:gd name="connsiteX5-11" fmla="*/ 0 w 1971675"/>
                <a:gd name="connsiteY5-12" fmla="*/ 2423160 h 2423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71675" h="2423160">
                  <a:moveTo>
                    <a:pt x="0" y="2423160"/>
                  </a:moveTo>
                  <a:lnTo>
                    <a:pt x="1508760" y="0"/>
                  </a:lnTo>
                  <a:lnTo>
                    <a:pt x="1971675" y="722947"/>
                  </a:lnTo>
                  <a:lnTo>
                    <a:pt x="22860" y="685800"/>
                  </a:lnTo>
                  <a:lnTo>
                    <a:pt x="1143000" y="2377440"/>
                  </a:lnTo>
                  <a:lnTo>
                    <a:pt x="0" y="2423160"/>
                  </a:lnTo>
                  <a:close/>
                </a:path>
              </a:pathLst>
            </a:cu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宋体" panose="02010600030101010101" pitchFamily="2" charset="-122"/>
                <a:ea typeface="宋体" panose="02010600030101010101" pitchFamily="2" charset="-122"/>
              </a:endParaRPr>
            </a:p>
          </p:txBody>
        </p:sp>
        <p:cxnSp>
          <p:nvCxnSpPr>
            <p:cNvPr id="701" name="直接连接符 700"/>
            <p:cNvCxnSpPr>
              <a:stCxn id="699" idx="3"/>
              <a:endCxn id="699" idx="1"/>
            </p:cNvCxnSpPr>
            <p:nvPr/>
          </p:nvCxnSpPr>
          <p:spPr>
            <a:xfrm flipH="1">
              <a:off x="1074420" y="3143249"/>
              <a:ext cx="2010982" cy="0"/>
            </a:xfrm>
            <a:prstGeom prst="line">
              <a:avLst/>
            </a:prstGeom>
            <a:ln>
              <a:solidFill>
                <a:schemeClr val="accent1">
                  <a:alpha val="31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3" name="直角三角形 2"/>
          <p:cNvSpPr/>
          <p:nvPr/>
        </p:nvSpPr>
        <p:spPr>
          <a:xfrm flipV="1">
            <a:off x="0" y="0"/>
            <a:ext cx="11117263" cy="1184275"/>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宋体" panose="02010600030101010101" pitchFamily="2" charset="-122"/>
              <a:ea typeface="宋体" panose="02010600030101010101" pitchFamily="2" charset="-122"/>
            </a:endParaRPr>
          </a:p>
        </p:txBody>
      </p:sp>
      <p:sp>
        <p:nvSpPr>
          <p:cNvPr id="67587" name="文本框 1"/>
          <p:cNvSpPr txBox="1">
            <a:spLocks noChangeArrowheads="1"/>
          </p:cNvSpPr>
          <p:nvPr/>
        </p:nvSpPr>
        <p:spPr bwMode="auto">
          <a:xfrm>
            <a:off x="-107950" y="34925"/>
            <a:ext cx="6159500" cy="584200"/>
          </a:xfrm>
          <a:prstGeom prst="rect">
            <a:avLst/>
          </a:prstGeom>
          <a:noFill/>
          <a:ln w="9525">
            <a:noFill/>
            <a:miter lim="800000"/>
          </a:ln>
        </p:spPr>
        <p:txBody>
          <a:bodyPr>
            <a:spAutoFit/>
          </a:bodyPr>
          <a:lstStyle/>
          <a:p>
            <a:r>
              <a:rPr lang="zh-CN" altLang="en-US" sz="3200">
                <a:latin typeface="宋体" panose="02010600030101010101" pitchFamily="2" charset="-122"/>
              </a:rPr>
              <a:t> 一、婴幼儿生长发育的评价指标</a:t>
            </a:r>
            <a:endParaRPr lang="zh-CN" altLang="en-US" sz="3200">
              <a:latin typeface="宋体" panose="02010600030101010101" pitchFamily="2" charset="-122"/>
            </a:endParaRPr>
          </a:p>
        </p:txBody>
      </p:sp>
      <p:sp>
        <p:nvSpPr>
          <p:cNvPr id="61" name="TextBox 60"/>
          <p:cNvSpPr txBox="1"/>
          <p:nvPr/>
        </p:nvSpPr>
        <p:spPr>
          <a:xfrm>
            <a:off x="1576388" y="2541588"/>
            <a:ext cx="717550" cy="584200"/>
          </a:xfrm>
          <a:prstGeom prst="rect">
            <a:avLst/>
          </a:prstGeom>
          <a:noFill/>
          <a:ln>
            <a:noFill/>
          </a:ln>
        </p:spPr>
        <p:txBody>
          <a:bodyPr>
            <a:spAutoFit/>
          </a:bodyPr>
          <a:lstStyle/>
          <a:p>
            <a:pPr fontAlgn="auto">
              <a:spcBef>
                <a:spcPts val="0"/>
              </a:spcBef>
              <a:spcAft>
                <a:spcPts val="0"/>
              </a:spcAft>
              <a:defRPr/>
            </a:pPr>
            <a:r>
              <a:rPr lang="zh-CN" altLang="en-US" sz="1600" b="1" dirty="0">
                <a:solidFill>
                  <a:srgbClr val="CB1B3D"/>
                </a:solidFill>
                <a:latin typeface="宋体" panose="02010600030101010101" pitchFamily="2" charset="-122"/>
                <a:cs typeface="+mn-ea"/>
                <a:sym typeface="+mn-lt"/>
              </a:rPr>
              <a:t>形态指标</a:t>
            </a:r>
            <a:endParaRPr lang="zh-CN" altLang="en-US" sz="1600" b="1" dirty="0">
              <a:solidFill>
                <a:srgbClr val="CB1B3D"/>
              </a:solidFill>
              <a:latin typeface="宋体" panose="02010600030101010101" pitchFamily="2" charset="-122"/>
              <a:cs typeface="+mn-ea"/>
              <a:sym typeface="+mn-lt"/>
            </a:endParaRPr>
          </a:p>
        </p:txBody>
      </p:sp>
      <p:sp>
        <p:nvSpPr>
          <p:cNvPr id="62" name="直接连接符 71"/>
          <p:cNvSpPr>
            <a:spLocks noChangeShapeType="1"/>
          </p:cNvSpPr>
          <p:nvPr/>
        </p:nvSpPr>
        <p:spPr bwMode="auto">
          <a:xfrm>
            <a:off x="2012950" y="1703388"/>
            <a:ext cx="0" cy="0"/>
          </a:xfrm>
          <a:prstGeom prst="line">
            <a:avLst/>
          </a:prstGeom>
          <a:noFill/>
          <a:ln w="19050" cap="flat" cmpd="sng">
            <a:solidFill>
              <a:srgbClr val="F7D9D3"/>
            </a:solidFill>
            <a:bevel/>
          </a:ln>
        </p:spPr>
        <p:txBody>
          <a:bodyPr/>
          <a:lstStyle/>
          <a:p>
            <a:pPr fontAlgn="auto">
              <a:spcBef>
                <a:spcPts val="0"/>
              </a:spcBef>
              <a:spcAft>
                <a:spcPts val="0"/>
              </a:spcAft>
              <a:defRPr/>
            </a:pPr>
            <a:endParaRPr lang="zh-CN" altLang="en-US" sz="1200">
              <a:latin typeface="微软雅黑" panose="020B0503020204020204" pitchFamily="34" charset="-122"/>
              <a:ea typeface="微软雅黑" panose="020B0503020204020204" pitchFamily="34" charset="-122"/>
              <a:cs typeface="+mn-ea"/>
              <a:sym typeface="+mn-lt"/>
            </a:endParaRPr>
          </a:p>
        </p:txBody>
      </p:sp>
      <p:grpSp>
        <p:nvGrpSpPr>
          <p:cNvPr id="67590" name="组合 79"/>
          <p:cNvGrpSpPr/>
          <p:nvPr/>
        </p:nvGrpSpPr>
        <p:grpSpPr bwMode="auto">
          <a:xfrm>
            <a:off x="1843088" y="1519238"/>
            <a:ext cx="3324225" cy="2479675"/>
            <a:chOff x="2535428" y="2651364"/>
            <a:chExt cx="4171948" cy="3111501"/>
          </a:xfrm>
        </p:grpSpPr>
        <p:grpSp>
          <p:nvGrpSpPr>
            <p:cNvPr id="67619" name="组合 80"/>
            <p:cNvGrpSpPr/>
            <p:nvPr/>
          </p:nvGrpSpPr>
          <p:grpSpPr bwMode="auto">
            <a:xfrm>
              <a:off x="2535428" y="2651364"/>
              <a:ext cx="3033711" cy="2625726"/>
              <a:chOff x="2535428" y="2651364"/>
              <a:chExt cx="3033711" cy="2625726"/>
            </a:xfrm>
          </p:grpSpPr>
          <p:grpSp>
            <p:nvGrpSpPr>
              <p:cNvPr id="67623" name="组合 7"/>
              <p:cNvGrpSpPr/>
              <p:nvPr/>
            </p:nvGrpSpPr>
            <p:grpSpPr bwMode="auto">
              <a:xfrm>
                <a:off x="2535428" y="2651364"/>
                <a:ext cx="541336" cy="768042"/>
                <a:chOff x="0" y="0"/>
                <a:chExt cx="584497" cy="351101"/>
              </a:xfrm>
            </p:grpSpPr>
            <p:sp>
              <p:nvSpPr>
                <p:cNvPr id="89" name="直接连接符 53"/>
                <p:cNvSpPr>
                  <a:spLocks noChangeShapeType="1"/>
                </p:cNvSpPr>
                <p:nvPr/>
              </p:nvSpPr>
              <p:spPr bwMode="auto">
                <a:xfrm flipV="1">
                  <a:off x="0" y="0"/>
                  <a:ext cx="264595" cy="351499"/>
                </a:xfrm>
                <a:prstGeom prst="line">
                  <a:avLst/>
                </a:prstGeom>
                <a:noFill/>
                <a:ln w="19050" cap="flat" cmpd="sng">
                  <a:solidFill>
                    <a:srgbClr val="4B4D4F">
                      <a:lumMod val="50000"/>
                      <a:lumOff val="50000"/>
                    </a:srgbClr>
                  </a:solidFill>
                  <a:bevel/>
                </a:ln>
              </p:spPr>
              <p:txBody>
                <a:bodyPr/>
                <a:lstStyle/>
                <a:p>
                  <a:pPr fontAlgn="auto">
                    <a:spcBef>
                      <a:spcPts val="0"/>
                    </a:spcBef>
                    <a:spcAft>
                      <a:spcPts val="0"/>
                    </a:spcAft>
                    <a:defRPr/>
                  </a:pPr>
                  <a:endParaRPr lang="zh-CN" altLang="en-US" sz="1200" kern="0">
                    <a:solidFill>
                      <a:sysClr val="windowText" lastClr="000000"/>
                    </a:solidFill>
                    <a:latin typeface="微软雅黑" panose="020B0503020204020204" pitchFamily="34" charset="-122"/>
                    <a:ea typeface="微软雅黑" panose="020B0503020204020204" pitchFamily="34" charset="-122"/>
                    <a:cs typeface="+mn-ea"/>
                    <a:sym typeface="+mn-lt"/>
                  </a:endParaRPr>
                </a:p>
              </p:txBody>
            </p:sp>
            <p:sp>
              <p:nvSpPr>
                <p:cNvPr id="90" name="直接连接符 73"/>
                <p:cNvSpPr>
                  <a:spLocks noChangeShapeType="1"/>
                </p:cNvSpPr>
                <p:nvPr/>
              </p:nvSpPr>
              <p:spPr bwMode="auto">
                <a:xfrm>
                  <a:off x="258142" y="0"/>
                  <a:ext cx="326980" cy="0"/>
                </a:xfrm>
                <a:prstGeom prst="line">
                  <a:avLst/>
                </a:prstGeom>
                <a:noFill/>
                <a:ln w="19050" cap="flat" cmpd="sng">
                  <a:solidFill>
                    <a:srgbClr val="4B4D4F">
                      <a:lumMod val="50000"/>
                      <a:lumOff val="50000"/>
                    </a:srgbClr>
                  </a:solidFill>
                  <a:bevel/>
                </a:ln>
              </p:spPr>
              <p:txBody>
                <a:bodyPr/>
                <a:lstStyle/>
                <a:p>
                  <a:pPr fontAlgn="auto">
                    <a:spcBef>
                      <a:spcPts val="0"/>
                    </a:spcBef>
                    <a:spcAft>
                      <a:spcPts val="0"/>
                    </a:spcAft>
                    <a:defRPr/>
                  </a:pPr>
                  <a:endParaRPr lang="zh-CN" altLang="en-US" sz="1200" kern="0">
                    <a:solidFill>
                      <a:sysClr val="windowText" lastClr="000000"/>
                    </a:solidFill>
                    <a:latin typeface="微软雅黑" panose="020B0503020204020204" pitchFamily="34" charset="-122"/>
                    <a:ea typeface="微软雅黑" panose="020B0503020204020204" pitchFamily="34" charset="-122"/>
                    <a:cs typeface="+mn-ea"/>
                    <a:sym typeface="+mn-lt"/>
                  </a:endParaRPr>
                </a:p>
              </p:txBody>
            </p:sp>
          </p:grpSp>
          <p:sp>
            <p:nvSpPr>
              <p:cNvPr id="87" name="直接连接符 76"/>
              <p:cNvSpPr>
                <a:spLocks noChangeShapeType="1"/>
              </p:cNvSpPr>
              <p:nvPr/>
            </p:nvSpPr>
            <p:spPr bwMode="auto">
              <a:xfrm>
                <a:off x="4340483" y="2651364"/>
                <a:ext cx="1229270" cy="0"/>
              </a:xfrm>
              <a:prstGeom prst="line">
                <a:avLst/>
              </a:prstGeom>
              <a:noFill/>
              <a:ln w="19050" cap="flat" cmpd="sng">
                <a:solidFill>
                  <a:srgbClr val="4B4D4F">
                    <a:lumMod val="50000"/>
                    <a:lumOff val="50000"/>
                  </a:srgbClr>
                </a:solidFill>
                <a:bevel/>
              </a:ln>
            </p:spPr>
            <p:txBody>
              <a:bodyPr/>
              <a:lstStyle/>
              <a:p>
                <a:pPr fontAlgn="auto">
                  <a:spcBef>
                    <a:spcPts val="0"/>
                  </a:spcBef>
                  <a:spcAft>
                    <a:spcPts val="0"/>
                  </a:spcAft>
                  <a:defRPr/>
                </a:pPr>
                <a:endParaRPr lang="zh-CN" altLang="en-US" sz="1200" kern="0">
                  <a:solidFill>
                    <a:sysClr val="windowText" lastClr="000000"/>
                  </a:solidFill>
                  <a:latin typeface="微软雅黑" panose="020B0503020204020204" pitchFamily="34" charset="-122"/>
                  <a:ea typeface="微软雅黑" panose="020B0503020204020204" pitchFamily="34" charset="-122"/>
                  <a:cs typeface="+mn-ea"/>
                  <a:sym typeface="+mn-lt"/>
                </a:endParaRPr>
              </a:p>
            </p:txBody>
          </p:sp>
          <p:sp>
            <p:nvSpPr>
              <p:cNvPr id="88" name="直接箭头连接符 50"/>
              <p:cNvSpPr>
                <a:spLocks noChangeShapeType="1"/>
              </p:cNvSpPr>
              <p:nvPr/>
            </p:nvSpPr>
            <p:spPr bwMode="auto">
              <a:xfrm flipH="1">
                <a:off x="4483931" y="5001922"/>
                <a:ext cx="270957" cy="274896"/>
              </a:xfrm>
              <a:prstGeom prst="straightConnector1">
                <a:avLst/>
              </a:prstGeom>
              <a:noFill/>
              <a:ln w="19050" cap="flat" cmpd="sng">
                <a:solidFill>
                  <a:srgbClr val="4B4D4F">
                    <a:lumMod val="50000"/>
                    <a:lumOff val="50000"/>
                  </a:srgbClr>
                </a:solidFill>
                <a:bevel/>
                <a:tailEnd type="triangle" w="med" len="med"/>
              </a:ln>
            </p:spPr>
            <p:txBody>
              <a:bodyPr/>
              <a:lstStyle/>
              <a:p>
                <a:pPr fontAlgn="auto">
                  <a:spcBef>
                    <a:spcPts val="0"/>
                  </a:spcBef>
                  <a:spcAft>
                    <a:spcPts val="0"/>
                  </a:spcAft>
                  <a:defRPr/>
                </a:pPr>
                <a:endParaRPr lang="zh-CN" altLang="en-US" sz="1200" kern="0">
                  <a:solidFill>
                    <a:sysClr val="windowText" lastClr="000000"/>
                  </a:solidFill>
                  <a:latin typeface="宋体" panose="02010600030101010101" pitchFamily="2" charset="-122"/>
                  <a:cs typeface="+mn-ea"/>
                  <a:sym typeface="+mn-lt"/>
                </a:endParaRPr>
              </a:p>
            </p:txBody>
          </p:sp>
        </p:grpSp>
        <p:grpSp>
          <p:nvGrpSpPr>
            <p:cNvPr id="67620" name="组合 81"/>
            <p:cNvGrpSpPr/>
            <p:nvPr/>
          </p:nvGrpSpPr>
          <p:grpSpPr bwMode="auto">
            <a:xfrm>
              <a:off x="4621401" y="4569065"/>
              <a:ext cx="2085975" cy="1193800"/>
              <a:chOff x="4621401" y="4569065"/>
              <a:chExt cx="2085975" cy="1193800"/>
            </a:xfrm>
          </p:grpSpPr>
          <p:sp>
            <p:nvSpPr>
              <p:cNvPr id="83" name="直接连接符 92"/>
              <p:cNvSpPr>
                <a:spLocks noChangeShapeType="1"/>
              </p:cNvSpPr>
              <p:nvPr/>
            </p:nvSpPr>
            <p:spPr bwMode="auto">
              <a:xfrm flipH="1">
                <a:off x="4621401" y="5760872"/>
                <a:ext cx="894559" cy="1993"/>
              </a:xfrm>
              <a:prstGeom prst="line">
                <a:avLst/>
              </a:prstGeom>
              <a:noFill/>
              <a:ln w="19050" cap="flat" cmpd="sng">
                <a:solidFill>
                  <a:srgbClr val="4B4D4F">
                    <a:lumMod val="50000"/>
                    <a:lumOff val="50000"/>
                  </a:srgbClr>
                </a:solidFill>
                <a:bevel/>
              </a:ln>
            </p:spPr>
            <p:txBody>
              <a:bodyPr/>
              <a:lstStyle/>
              <a:p>
                <a:pPr fontAlgn="auto">
                  <a:spcBef>
                    <a:spcPts val="0"/>
                  </a:spcBef>
                  <a:spcAft>
                    <a:spcPts val="0"/>
                  </a:spcAft>
                  <a:defRPr/>
                </a:pPr>
                <a:endParaRPr lang="zh-CN" altLang="en-US" sz="1200" kern="0">
                  <a:solidFill>
                    <a:sysClr val="windowText" lastClr="000000"/>
                  </a:solidFill>
                  <a:latin typeface="微软雅黑" panose="020B0503020204020204" pitchFamily="34" charset="-122"/>
                  <a:ea typeface="微软雅黑" panose="020B0503020204020204" pitchFamily="34" charset="-122"/>
                  <a:cs typeface="+mn-ea"/>
                  <a:sym typeface="+mn-lt"/>
                </a:endParaRPr>
              </a:p>
            </p:txBody>
          </p:sp>
          <p:sp>
            <p:nvSpPr>
              <p:cNvPr id="84" name="直接连接符 69"/>
              <p:cNvSpPr>
                <a:spLocks noChangeShapeType="1"/>
              </p:cNvSpPr>
              <p:nvPr/>
            </p:nvSpPr>
            <p:spPr bwMode="auto">
              <a:xfrm flipH="1">
                <a:off x="5583699" y="4569657"/>
                <a:ext cx="1123677" cy="0"/>
              </a:xfrm>
              <a:prstGeom prst="line">
                <a:avLst/>
              </a:prstGeom>
              <a:noFill/>
              <a:ln w="19050" cap="flat" cmpd="sng">
                <a:solidFill>
                  <a:srgbClr val="4B4D4F">
                    <a:lumMod val="50000"/>
                    <a:lumOff val="50000"/>
                  </a:srgbClr>
                </a:solidFill>
                <a:bevel/>
              </a:ln>
            </p:spPr>
            <p:txBody>
              <a:bodyPr/>
              <a:lstStyle/>
              <a:p>
                <a:pPr fontAlgn="auto">
                  <a:spcBef>
                    <a:spcPts val="0"/>
                  </a:spcBef>
                  <a:spcAft>
                    <a:spcPts val="0"/>
                  </a:spcAft>
                  <a:defRPr/>
                </a:pPr>
                <a:endParaRPr lang="zh-CN" altLang="en-US" sz="1200" kern="0">
                  <a:solidFill>
                    <a:sysClr val="windowText" lastClr="000000"/>
                  </a:solidFill>
                  <a:latin typeface="微软雅黑" panose="020B0503020204020204" pitchFamily="34" charset="-122"/>
                  <a:ea typeface="微软雅黑" panose="020B0503020204020204" pitchFamily="34" charset="-122"/>
                  <a:cs typeface="+mn-ea"/>
                  <a:sym typeface="+mn-lt"/>
                </a:endParaRPr>
              </a:p>
            </p:txBody>
          </p:sp>
        </p:grpSp>
      </p:grpSp>
      <p:sp>
        <p:nvSpPr>
          <p:cNvPr id="91" name="任意多边形 12"/>
          <p:cNvSpPr>
            <a:spLocks noChangeArrowheads="1"/>
          </p:cNvSpPr>
          <p:nvPr/>
        </p:nvSpPr>
        <p:spPr bwMode="auto">
          <a:xfrm>
            <a:off x="2252663" y="1085850"/>
            <a:ext cx="1050925" cy="1052513"/>
          </a:xfrm>
          <a:custGeom>
            <a:avLst/>
            <a:gdLst>
              <a:gd name="T0" fmla="*/ 866503 w 1733006"/>
              <a:gd name="T1" fmla="*/ 0 h 1733006"/>
              <a:gd name="T2" fmla="*/ 1733006 w 1733006"/>
              <a:gd name="T3" fmla="*/ 866503 h 1733006"/>
              <a:gd name="T4" fmla="*/ 866503 w 1733006"/>
              <a:gd name="T5" fmla="*/ 1733006 h 1733006"/>
              <a:gd name="T6" fmla="*/ 0 w 1733006"/>
              <a:gd name="T7" fmla="*/ 866503 h 1733006"/>
              <a:gd name="T8" fmla="*/ 866503 w 1733006"/>
              <a:gd name="T9" fmla="*/ 0 h 1733006"/>
              <a:gd name="T10" fmla="*/ 866503 w 1733006"/>
              <a:gd name="T11" fmla="*/ 282268 h 1733006"/>
              <a:gd name="T12" fmla="*/ 282268 w 1733006"/>
              <a:gd name="T13" fmla="*/ 866503 h 1733006"/>
              <a:gd name="T14" fmla="*/ 866503 w 1733006"/>
              <a:gd name="T15" fmla="*/ 1450738 h 1733006"/>
              <a:gd name="T16" fmla="*/ 1450738 w 1733006"/>
              <a:gd name="T17" fmla="*/ 866503 h 1733006"/>
              <a:gd name="T18" fmla="*/ 866503 w 1733006"/>
              <a:gd name="T19" fmla="*/ 282268 h 17330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33006"/>
              <a:gd name="T31" fmla="*/ 0 h 1733006"/>
              <a:gd name="T32" fmla="*/ 1733006 w 1733006"/>
              <a:gd name="T33" fmla="*/ 1733006 h 17330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33006" h="1733006">
                <a:moveTo>
                  <a:pt x="866503" y="0"/>
                </a:moveTo>
                <a:cubicBezTo>
                  <a:pt x="1345059" y="0"/>
                  <a:pt x="1733006" y="387947"/>
                  <a:pt x="1733006" y="866503"/>
                </a:cubicBezTo>
                <a:cubicBezTo>
                  <a:pt x="1733006" y="1345059"/>
                  <a:pt x="1345059" y="1733006"/>
                  <a:pt x="866503" y="1733006"/>
                </a:cubicBezTo>
                <a:cubicBezTo>
                  <a:pt x="387947" y="1733006"/>
                  <a:pt x="0" y="1345059"/>
                  <a:pt x="0" y="866503"/>
                </a:cubicBezTo>
                <a:cubicBezTo>
                  <a:pt x="0" y="387947"/>
                  <a:pt x="387947" y="0"/>
                  <a:pt x="866503" y="0"/>
                </a:cubicBezTo>
                <a:close/>
                <a:moveTo>
                  <a:pt x="866503" y="282268"/>
                </a:moveTo>
                <a:cubicBezTo>
                  <a:pt x="543839" y="282268"/>
                  <a:pt x="282268" y="543839"/>
                  <a:pt x="282268" y="866503"/>
                </a:cubicBezTo>
                <a:cubicBezTo>
                  <a:pt x="282268" y="1189167"/>
                  <a:pt x="543839" y="1450738"/>
                  <a:pt x="866503" y="1450738"/>
                </a:cubicBezTo>
                <a:cubicBezTo>
                  <a:pt x="1189167" y="1450738"/>
                  <a:pt x="1450738" y="1189167"/>
                  <a:pt x="1450738" y="866503"/>
                </a:cubicBezTo>
                <a:cubicBezTo>
                  <a:pt x="1450738" y="543839"/>
                  <a:pt x="1189167" y="282268"/>
                  <a:pt x="866503" y="282268"/>
                </a:cubicBezTo>
                <a:close/>
              </a:path>
            </a:pathLst>
          </a:custGeom>
          <a:solidFill>
            <a:srgbClr val="CB1B3D"/>
          </a:solidFill>
          <a:ln>
            <a:noFill/>
          </a:ln>
        </p:spPr>
        <p:txBody>
          <a:bodyPr anchor="ctr"/>
          <a:lstStyle/>
          <a:p>
            <a:pPr algn="ctr" fontAlgn="auto">
              <a:spcBef>
                <a:spcPts val="0"/>
              </a:spcBef>
              <a:spcAft>
                <a:spcPts val="0"/>
              </a:spcAft>
              <a:defRPr/>
            </a:pPr>
            <a:endParaRPr lang="zh-CN" altLang="zh-CN" sz="1200">
              <a:solidFill>
                <a:srgbClr val="FFFFFF"/>
              </a:solidFill>
              <a:latin typeface="宋体" panose="02010600030101010101" pitchFamily="2" charset="-122"/>
              <a:cs typeface="+mn-ea"/>
              <a:sym typeface="+mn-lt"/>
            </a:endParaRPr>
          </a:p>
        </p:txBody>
      </p:sp>
      <p:sp>
        <p:nvSpPr>
          <p:cNvPr id="92" name="TextBox 91"/>
          <p:cNvSpPr txBox="1"/>
          <p:nvPr/>
        </p:nvSpPr>
        <p:spPr>
          <a:xfrm>
            <a:off x="2503488" y="1468438"/>
            <a:ext cx="717550" cy="330200"/>
          </a:xfrm>
          <a:prstGeom prst="rect">
            <a:avLst/>
          </a:prstGeom>
          <a:noFill/>
          <a:ln>
            <a:noFill/>
          </a:ln>
        </p:spPr>
        <p:txBody>
          <a:bodyPr>
            <a:spAutoFit/>
          </a:bodyPr>
          <a:lstStyle/>
          <a:p>
            <a:pPr fontAlgn="auto">
              <a:spcBef>
                <a:spcPts val="0"/>
              </a:spcBef>
              <a:spcAft>
                <a:spcPts val="0"/>
              </a:spcAft>
              <a:defRPr/>
            </a:pPr>
            <a:r>
              <a:rPr lang="zh-CN" altLang="en-US" sz="2400" b="1" baseline="30000" dirty="0">
                <a:solidFill>
                  <a:schemeClr val="bg1"/>
                </a:solidFill>
                <a:latin typeface="宋体" panose="02010600030101010101" pitchFamily="2" charset="-122"/>
                <a:cs typeface="+mn-ea"/>
                <a:sym typeface="+mn-lt"/>
              </a:rPr>
              <a:t>身高</a:t>
            </a:r>
            <a:endParaRPr lang="zh-CN" altLang="en-US" sz="2400" b="1" baseline="30000" dirty="0">
              <a:solidFill>
                <a:schemeClr val="bg1"/>
              </a:solidFill>
              <a:latin typeface="宋体" panose="02010600030101010101" pitchFamily="2" charset="-122"/>
              <a:cs typeface="+mn-ea"/>
              <a:sym typeface="+mn-lt"/>
            </a:endParaRPr>
          </a:p>
        </p:txBody>
      </p:sp>
      <p:sp>
        <p:nvSpPr>
          <p:cNvPr id="94" name="任意多边形 12"/>
          <p:cNvSpPr>
            <a:spLocks noChangeArrowheads="1"/>
          </p:cNvSpPr>
          <p:nvPr/>
        </p:nvSpPr>
        <p:spPr bwMode="auto">
          <a:xfrm>
            <a:off x="2139950" y="3829050"/>
            <a:ext cx="984250" cy="984250"/>
          </a:xfrm>
          <a:custGeom>
            <a:avLst/>
            <a:gdLst>
              <a:gd name="T0" fmla="*/ 866503 w 1733006"/>
              <a:gd name="T1" fmla="*/ 0 h 1733006"/>
              <a:gd name="T2" fmla="*/ 1733006 w 1733006"/>
              <a:gd name="T3" fmla="*/ 866503 h 1733006"/>
              <a:gd name="T4" fmla="*/ 866503 w 1733006"/>
              <a:gd name="T5" fmla="*/ 1733006 h 1733006"/>
              <a:gd name="T6" fmla="*/ 0 w 1733006"/>
              <a:gd name="T7" fmla="*/ 866503 h 1733006"/>
              <a:gd name="T8" fmla="*/ 866503 w 1733006"/>
              <a:gd name="T9" fmla="*/ 0 h 1733006"/>
              <a:gd name="T10" fmla="*/ 866503 w 1733006"/>
              <a:gd name="T11" fmla="*/ 282268 h 1733006"/>
              <a:gd name="T12" fmla="*/ 282268 w 1733006"/>
              <a:gd name="T13" fmla="*/ 866503 h 1733006"/>
              <a:gd name="T14" fmla="*/ 866503 w 1733006"/>
              <a:gd name="T15" fmla="*/ 1450738 h 1733006"/>
              <a:gd name="T16" fmla="*/ 1450738 w 1733006"/>
              <a:gd name="T17" fmla="*/ 866503 h 1733006"/>
              <a:gd name="T18" fmla="*/ 866503 w 1733006"/>
              <a:gd name="T19" fmla="*/ 282268 h 17330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33006"/>
              <a:gd name="T31" fmla="*/ 0 h 1733006"/>
              <a:gd name="T32" fmla="*/ 1733006 w 1733006"/>
              <a:gd name="T33" fmla="*/ 1733006 h 17330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33006" h="1733006">
                <a:moveTo>
                  <a:pt x="866503" y="0"/>
                </a:moveTo>
                <a:cubicBezTo>
                  <a:pt x="1345059" y="0"/>
                  <a:pt x="1733006" y="387947"/>
                  <a:pt x="1733006" y="866503"/>
                </a:cubicBezTo>
                <a:cubicBezTo>
                  <a:pt x="1733006" y="1345059"/>
                  <a:pt x="1345059" y="1733006"/>
                  <a:pt x="866503" y="1733006"/>
                </a:cubicBezTo>
                <a:cubicBezTo>
                  <a:pt x="387947" y="1733006"/>
                  <a:pt x="0" y="1345059"/>
                  <a:pt x="0" y="866503"/>
                </a:cubicBezTo>
                <a:cubicBezTo>
                  <a:pt x="0" y="387947"/>
                  <a:pt x="387947" y="0"/>
                  <a:pt x="866503" y="0"/>
                </a:cubicBezTo>
                <a:close/>
                <a:moveTo>
                  <a:pt x="866503" y="282268"/>
                </a:moveTo>
                <a:cubicBezTo>
                  <a:pt x="543839" y="282268"/>
                  <a:pt x="282268" y="543839"/>
                  <a:pt x="282268" y="866503"/>
                </a:cubicBezTo>
                <a:cubicBezTo>
                  <a:pt x="282268" y="1189167"/>
                  <a:pt x="543839" y="1450738"/>
                  <a:pt x="866503" y="1450738"/>
                </a:cubicBezTo>
                <a:cubicBezTo>
                  <a:pt x="1189167" y="1450738"/>
                  <a:pt x="1450738" y="1189167"/>
                  <a:pt x="1450738" y="866503"/>
                </a:cubicBezTo>
                <a:cubicBezTo>
                  <a:pt x="1450738" y="543839"/>
                  <a:pt x="1189167" y="282268"/>
                  <a:pt x="866503" y="282268"/>
                </a:cubicBezTo>
                <a:close/>
              </a:path>
            </a:pathLst>
          </a:custGeom>
          <a:solidFill>
            <a:srgbClr val="CB1B3D"/>
          </a:solidFill>
          <a:ln>
            <a:noFill/>
          </a:ln>
        </p:spPr>
        <p:txBody>
          <a:bodyPr anchor="ctr"/>
          <a:lstStyle/>
          <a:p>
            <a:pPr algn="ctr" fontAlgn="auto">
              <a:spcBef>
                <a:spcPts val="0"/>
              </a:spcBef>
              <a:spcAft>
                <a:spcPts val="0"/>
              </a:spcAft>
              <a:defRPr/>
            </a:pPr>
            <a:endParaRPr lang="zh-CN" altLang="zh-CN" sz="1200">
              <a:solidFill>
                <a:srgbClr val="FFFFFF"/>
              </a:solidFill>
              <a:latin typeface="宋体" panose="02010600030101010101" pitchFamily="2" charset="-122"/>
              <a:cs typeface="+mn-ea"/>
              <a:sym typeface="+mn-lt"/>
            </a:endParaRPr>
          </a:p>
        </p:txBody>
      </p:sp>
      <p:sp>
        <p:nvSpPr>
          <p:cNvPr id="97" name="任意多边形 12"/>
          <p:cNvSpPr>
            <a:spLocks noChangeArrowheads="1"/>
          </p:cNvSpPr>
          <p:nvPr/>
        </p:nvSpPr>
        <p:spPr bwMode="auto">
          <a:xfrm>
            <a:off x="3419475" y="2627313"/>
            <a:ext cx="885825" cy="885825"/>
          </a:xfrm>
          <a:custGeom>
            <a:avLst/>
            <a:gdLst>
              <a:gd name="T0" fmla="*/ 866503 w 1733006"/>
              <a:gd name="T1" fmla="*/ 0 h 1733006"/>
              <a:gd name="T2" fmla="*/ 1733006 w 1733006"/>
              <a:gd name="T3" fmla="*/ 866503 h 1733006"/>
              <a:gd name="T4" fmla="*/ 866503 w 1733006"/>
              <a:gd name="T5" fmla="*/ 1733006 h 1733006"/>
              <a:gd name="T6" fmla="*/ 0 w 1733006"/>
              <a:gd name="T7" fmla="*/ 866503 h 1733006"/>
              <a:gd name="T8" fmla="*/ 866503 w 1733006"/>
              <a:gd name="T9" fmla="*/ 0 h 1733006"/>
              <a:gd name="T10" fmla="*/ 866503 w 1733006"/>
              <a:gd name="T11" fmla="*/ 282268 h 1733006"/>
              <a:gd name="T12" fmla="*/ 282268 w 1733006"/>
              <a:gd name="T13" fmla="*/ 866503 h 1733006"/>
              <a:gd name="T14" fmla="*/ 866503 w 1733006"/>
              <a:gd name="T15" fmla="*/ 1450738 h 1733006"/>
              <a:gd name="T16" fmla="*/ 1450738 w 1733006"/>
              <a:gd name="T17" fmla="*/ 866503 h 1733006"/>
              <a:gd name="T18" fmla="*/ 866503 w 1733006"/>
              <a:gd name="T19" fmla="*/ 282268 h 17330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33006"/>
              <a:gd name="T31" fmla="*/ 0 h 1733006"/>
              <a:gd name="T32" fmla="*/ 1733006 w 1733006"/>
              <a:gd name="T33" fmla="*/ 1733006 h 17330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33006" h="1733006">
                <a:moveTo>
                  <a:pt x="866503" y="0"/>
                </a:moveTo>
                <a:cubicBezTo>
                  <a:pt x="1345059" y="0"/>
                  <a:pt x="1733006" y="387947"/>
                  <a:pt x="1733006" y="866503"/>
                </a:cubicBezTo>
                <a:cubicBezTo>
                  <a:pt x="1733006" y="1345059"/>
                  <a:pt x="1345059" y="1733006"/>
                  <a:pt x="866503" y="1733006"/>
                </a:cubicBezTo>
                <a:cubicBezTo>
                  <a:pt x="387947" y="1733006"/>
                  <a:pt x="0" y="1345059"/>
                  <a:pt x="0" y="866503"/>
                </a:cubicBezTo>
                <a:cubicBezTo>
                  <a:pt x="0" y="387947"/>
                  <a:pt x="387947" y="0"/>
                  <a:pt x="866503" y="0"/>
                </a:cubicBezTo>
                <a:close/>
                <a:moveTo>
                  <a:pt x="866503" y="282268"/>
                </a:moveTo>
                <a:cubicBezTo>
                  <a:pt x="543839" y="282268"/>
                  <a:pt x="282268" y="543839"/>
                  <a:pt x="282268" y="866503"/>
                </a:cubicBezTo>
                <a:cubicBezTo>
                  <a:pt x="282268" y="1189167"/>
                  <a:pt x="543839" y="1450738"/>
                  <a:pt x="866503" y="1450738"/>
                </a:cubicBezTo>
                <a:cubicBezTo>
                  <a:pt x="1189167" y="1450738"/>
                  <a:pt x="1450738" y="1189167"/>
                  <a:pt x="1450738" y="866503"/>
                </a:cubicBezTo>
                <a:cubicBezTo>
                  <a:pt x="1450738" y="543839"/>
                  <a:pt x="1189167" y="282268"/>
                  <a:pt x="866503" y="282268"/>
                </a:cubicBezTo>
                <a:close/>
              </a:path>
            </a:pathLst>
          </a:custGeom>
          <a:solidFill>
            <a:srgbClr val="CB1B3D"/>
          </a:solidFill>
          <a:ln>
            <a:noFill/>
          </a:ln>
        </p:spPr>
        <p:txBody>
          <a:bodyPr anchor="ctr"/>
          <a:lstStyle/>
          <a:p>
            <a:pPr algn="ctr" fontAlgn="auto">
              <a:spcBef>
                <a:spcPts val="0"/>
              </a:spcBef>
              <a:spcAft>
                <a:spcPts val="0"/>
              </a:spcAft>
              <a:defRPr/>
            </a:pPr>
            <a:endParaRPr lang="zh-CN" altLang="zh-CN" sz="1200" b="1">
              <a:solidFill>
                <a:srgbClr val="FFFFFF"/>
              </a:solidFill>
              <a:latin typeface="宋体" panose="02010600030101010101" pitchFamily="2" charset="-122"/>
              <a:cs typeface="+mn-ea"/>
              <a:sym typeface="+mn-lt"/>
            </a:endParaRPr>
          </a:p>
        </p:txBody>
      </p:sp>
      <p:sp>
        <p:nvSpPr>
          <p:cNvPr id="99" name="任意多边形 12"/>
          <p:cNvSpPr>
            <a:spLocks noChangeArrowheads="1"/>
          </p:cNvSpPr>
          <p:nvPr/>
        </p:nvSpPr>
        <p:spPr bwMode="auto">
          <a:xfrm>
            <a:off x="1184275" y="2184400"/>
            <a:ext cx="1381125" cy="1381125"/>
          </a:xfrm>
          <a:custGeom>
            <a:avLst/>
            <a:gdLst>
              <a:gd name="T0" fmla="*/ 866503 w 1733006"/>
              <a:gd name="T1" fmla="*/ 0 h 1733006"/>
              <a:gd name="T2" fmla="*/ 1733006 w 1733006"/>
              <a:gd name="T3" fmla="*/ 866503 h 1733006"/>
              <a:gd name="T4" fmla="*/ 866503 w 1733006"/>
              <a:gd name="T5" fmla="*/ 1733006 h 1733006"/>
              <a:gd name="T6" fmla="*/ 0 w 1733006"/>
              <a:gd name="T7" fmla="*/ 866503 h 1733006"/>
              <a:gd name="T8" fmla="*/ 866503 w 1733006"/>
              <a:gd name="T9" fmla="*/ 0 h 1733006"/>
              <a:gd name="T10" fmla="*/ 866503 w 1733006"/>
              <a:gd name="T11" fmla="*/ 282268 h 1733006"/>
              <a:gd name="T12" fmla="*/ 282268 w 1733006"/>
              <a:gd name="T13" fmla="*/ 866503 h 1733006"/>
              <a:gd name="T14" fmla="*/ 866503 w 1733006"/>
              <a:gd name="T15" fmla="*/ 1450738 h 1733006"/>
              <a:gd name="T16" fmla="*/ 1450738 w 1733006"/>
              <a:gd name="T17" fmla="*/ 866503 h 1733006"/>
              <a:gd name="T18" fmla="*/ 866503 w 1733006"/>
              <a:gd name="T19" fmla="*/ 282268 h 17330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33006"/>
              <a:gd name="T31" fmla="*/ 0 h 1733006"/>
              <a:gd name="T32" fmla="*/ 1733006 w 1733006"/>
              <a:gd name="T33" fmla="*/ 1733006 h 17330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33006" h="1733006">
                <a:moveTo>
                  <a:pt x="866503" y="0"/>
                </a:moveTo>
                <a:cubicBezTo>
                  <a:pt x="1345059" y="0"/>
                  <a:pt x="1733006" y="387947"/>
                  <a:pt x="1733006" y="866503"/>
                </a:cubicBezTo>
                <a:cubicBezTo>
                  <a:pt x="1733006" y="1345059"/>
                  <a:pt x="1345059" y="1733006"/>
                  <a:pt x="866503" y="1733006"/>
                </a:cubicBezTo>
                <a:cubicBezTo>
                  <a:pt x="387947" y="1733006"/>
                  <a:pt x="0" y="1345059"/>
                  <a:pt x="0" y="866503"/>
                </a:cubicBezTo>
                <a:cubicBezTo>
                  <a:pt x="0" y="387947"/>
                  <a:pt x="387947" y="0"/>
                  <a:pt x="866503" y="0"/>
                </a:cubicBezTo>
                <a:close/>
                <a:moveTo>
                  <a:pt x="866503" y="282268"/>
                </a:moveTo>
                <a:cubicBezTo>
                  <a:pt x="543839" y="282268"/>
                  <a:pt x="282268" y="543839"/>
                  <a:pt x="282268" y="866503"/>
                </a:cubicBezTo>
                <a:cubicBezTo>
                  <a:pt x="282268" y="1189167"/>
                  <a:pt x="543839" y="1450738"/>
                  <a:pt x="866503" y="1450738"/>
                </a:cubicBezTo>
                <a:cubicBezTo>
                  <a:pt x="1189167" y="1450738"/>
                  <a:pt x="1450738" y="1189167"/>
                  <a:pt x="1450738" y="866503"/>
                </a:cubicBezTo>
                <a:cubicBezTo>
                  <a:pt x="1450738" y="543839"/>
                  <a:pt x="1189167" y="282268"/>
                  <a:pt x="866503" y="282268"/>
                </a:cubicBezTo>
                <a:close/>
              </a:path>
            </a:pathLst>
          </a:custGeom>
          <a:solidFill>
            <a:srgbClr val="CB1B3D"/>
          </a:solidFill>
          <a:ln>
            <a:noFill/>
          </a:ln>
        </p:spPr>
        <p:txBody>
          <a:bodyPr anchor="ctr"/>
          <a:lstStyle/>
          <a:p>
            <a:pPr algn="ctr" fontAlgn="auto">
              <a:spcBef>
                <a:spcPts val="0"/>
              </a:spcBef>
              <a:spcAft>
                <a:spcPts val="0"/>
              </a:spcAft>
              <a:defRPr/>
            </a:pPr>
            <a:endParaRPr lang="zh-CN" altLang="zh-CN" sz="1200">
              <a:solidFill>
                <a:srgbClr val="FFFFFF"/>
              </a:solidFill>
              <a:latin typeface="宋体" panose="02010600030101010101" pitchFamily="2" charset="-122"/>
              <a:cs typeface="+mn-ea"/>
              <a:sym typeface="+mn-lt"/>
            </a:endParaRPr>
          </a:p>
        </p:txBody>
      </p:sp>
      <p:sp>
        <p:nvSpPr>
          <p:cNvPr id="117" name="椭圆 116"/>
          <p:cNvSpPr>
            <a:spLocks noChangeAspect="1"/>
          </p:cNvSpPr>
          <p:nvPr/>
        </p:nvSpPr>
        <p:spPr>
          <a:xfrm>
            <a:off x="2338388" y="1171575"/>
            <a:ext cx="882650" cy="882650"/>
          </a:xfrm>
          <a:prstGeom prst="ellipse">
            <a:avLst/>
          </a:prstGeom>
          <a:noFill/>
          <a:ln w="12700" cap="flat" cmpd="sng" algn="ctr">
            <a:solidFill>
              <a:srgbClr val="FFFFFF"/>
            </a:solidFill>
            <a:prstDash val="sysDash"/>
            <a:miter lim="800000"/>
          </a:ln>
          <a:effectLst/>
        </p:spPr>
        <p:txBody>
          <a:bodyPr anchor="ctr"/>
          <a:lstStyle/>
          <a:p>
            <a:pPr algn="ctr" fontAlgn="auto">
              <a:spcBef>
                <a:spcPts val="0"/>
              </a:spcBef>
              <a:spcAft>
                <a:spcPts val="0"/>
              </a:spcAft>
              <a:defRPr/>
            </a:pPr>
            <a:endParaRPr lang="zh-CN" altLang="en-US" sz="1200" kern="0">
              <a:solidFill>
                <a:srgbClr val="FFFFFF"/>
              </a:solidFill>
              <a:latin typeface="宋体" panose="02010600030101010101" pitchFamily="2" charset="-122"/>
              <a:cs typeface="+mn-ea"/>
              <a:sym typeface="+mn-lt"/>
            </a:endParaRPr>
          </a:p>
        </p:txBody>
      </p:sp>
      <p:sp>
        <p:nvSpPr>
          <p:cNvPr id="118" name="椭圆 117"/>
          <p:cNvSpPr>
            <a:spLocks noChangeAspect="1"/>
          </p:cNvSpPr>
          <p:nvPr/>
        </p:nvSpPr>
        <p:spPr>
          <a:xfrm>
            <a:off x="3489325" y="2759075"/>
            <a:ext cx="742950" cy="742950"/>
          </a:xfrm>
          <a:prstGeom prst="ellipse">
            <a:avLst/>
          </a:prstGeom>
          <a:noFill/>
          <a:ln w="12700" cap="flat" cmpd="sng" algn="ctr">
            <a:solidFill>
              <a:srgbClr val="FFFFFF"/>
            </a:solidFill>
            <a:prstDash val="sysDash"/>
            <a:miter lim="800000"/>
          </a:ln>
          <a:effectLst/>
        </p:spPr>
        <p:txBody>
          <a:bodyPr anchor="ctr"/>
          <a:lstStyle/>
          <a:p>
            <a:pPr algn="ctr" fontAlgn="auto">
              <a:spcBef>
                <a:spcPts val="0"/>
              </a:spcBef>
              <a:spcAft>
                <a:spcPts val="0"/>
              </a:spcAft>
              <a:defRPr/>
            </a:pPr>
            <a:endParaRPr lang="zh-CN" altLang="en-US" sz="1200" kern="0">
              <a:solidFill>
                <a:srgbClr val="FFFFFF"/>
              </a:solidFill>
              <a:latin typeface="宋体" panose="02010600030101010101" pitchFamily="2" charset="-122"/>
              <a:cs typeface="+mn-ea"/>
              <a:sym typeface="+mn-lt"/>
            </a:endParaRPr>
          </a:p>
        </p:txBody>
      </p:sp>
      <p:sp>
        <p:nvSpPr>
          <p:cNvPr id="6" name="椭圆 5"/>
          <p:cNvSpPr>
            <a:spLocks noChangeAspect="1"/>
          </p:cNvSpPr>
          <p:nvPr/>
        </p:nvSpPr>
        <p:spPr>
          <a:xfrm>
            <a:off x="1323975" y="2319338"/>
            <a:ext cx="1101725" cy="1101725"/>
          </a:xfrm>
          <a:prstGeom prst="ellipse">
            <a:avLst/>
          </a:prstGeom>
          <a:noFill/>
          <a:ln w="12700" cap="flat" cmpd="sng" algn="ctr">
            <a:solidFill>
              <a:srgbClr val="FFFFFF"/>
            </a:solidFill>
            <a:prstDash val="sysDash"/>
            <a:miter lim="800000"/>
          </a:ln>
          <a:effectLst/>
        </p:spPr>
        <p:txBody>
          <a:bodyPr anchor="ctr"/>
          <a:lstStyle/>
          <a:p>
            <a:pPr algn="ctr" fontAlgn="auto">
              <a:spcBef>
                <a:spcPts val="0"/>
              </a:spcBef>
              <a:spcAft>
                <a:spcPts val="0"/>
              </a:spcAft>
              <a:defRPr/>
            </a:pPr>
            <a:endParaRPr lang="zh-CN" altLang="en-US" sz="1200" kern="0">
              <a:solidFill>
                <a:srgbClr val="FFFFFF"/>
              </a:solidFill>
              <a:latin typeface="宋体" panose="02010600030101010101" pitchFamily="2" charset="-122"/>
              <a:cs typeface="+mn-ea"/>
              <a:sym typeface="+mn-lt"/>
            </a:endParaRPr>
          </a:p>
        </p:txBody>
      </p:sp>
      <p:sp>
        <p:nvSpPr>
          <p:cNvPr id="7" name="TextBox 60"/>
          <p:cNvSpPr txBox="1"/>
          <p:nvPr/>
        </p:nvSpPr>
        <p:spPr>
          <a:xfrm>
            <a:off x="1601788" y="5322888"/>
            <a:ext cx="719137" cy="830262"/>
          </a:xfrm>
          <a:prstGeom prst="rect">
            <a:avLst/>
          </a:prstGeom>
          <a:noFill/>
          <a:ln>
            <a:noFill/>
          </a:ln>
        </p:spPr>
        <p:txBody>
          <a:bodyPr>
            <a:spAutoFit/>
          </a:bodyPr>
          <a:lstStyle/>
          <a:p>
            <a:pPr fontAlgn="auto">
              <a:spcBef>
                <a:spcPts val="0"/>
              </a:spcBef>
              <a:spcAft>
                <a:spcPts val="0"/>
              </a:spcAft>
              <a:defRPr/>
            </a:pPr>
            <a:r>
              <a:rPr lang="zh-CN" altLang="en-US" sz="1600" b="1" dirty="0">
                <a:solidFill>
                  <a:srgbClr val="CB1B3D"/>
                </a:solidFill>
                <a:latin typeface="宋体" panose="02010600030101010101" pitchFamily="2" charset="-122"/>
                <a:cs typeface="+mn-ea"/>
                <a:sym typeface="+mn-lt"/>
              </a:rPr>
              <a:t>生理功能指标</a:t>
            </a:r>
            <a:endParaRPr lang="zh-CN" altLang="en-US" sz="1600" b="1" dirty="0">
              <a:solidFill>
                <a:srgbClr val="CB1B3D"/>
              </a:solidFill>
              <a:latin typeface="宋体" panose="02010600030101010101" pitchFamily="2" charset="-122"/>
              <a:cs typeface="+mn-ea"/>
              <a:sym typeface="+mn-lt"/>
            </a:endParaRPr>
          </a:p>
        </p:txBody>
      </p:sp>
      <p:sp>
        <p:nvSpPr>
          <p:cNvPr id="8" name="任意多边形 12"/>
          <p:cNvSpPr>
            <a:spLocks noChangeArrowheads="1"/>
          </p:cNvSpPr>
          <p:nvPr/>
        </p:nvSpPr>
        <p:spPr bwMode="auto">
          <a:xfrm>
            <a:off x="1209675" y="5046663"/>
            <a:ext cx="1381125" cy="1381125"/>
          </a:xfrm>
          <a:custGeom>
            <a:avLst/>
            <a:gdLst>
              <a:gd name="T0" fmla="*/ 866503 w 1733006"/>
              <a:gd name="T1" fmla="*/ 0 h 1733006"/>
              <a:gd name="T2" fmla="*/ 1733006 w 1733006"/>
              <a:gd name="T3" fmla="*/ 866503 h 1733006"/>
              <a:gd name="T4" fmla="*/ 866503 w 1733006"/>
              <a:gd name="T5" fmla="*/ 1733006 h 1733006"/>
              <a:gd name="T6" fmla="*/ 0 w 1733006"/>
              <a:gd name="T7" fmla="*/ 866503 h 1733006"/>
              <a:gd name="T8" fmla="*/ 866503 w 1733006"/>
              <a:gd name="T9" fmla="*/ 0 h 1733006"/>
              <a:gd name="T10" fmla="*/ 866503 w 1733006"/>
              <a:gd name="T11" fmla="*/ 282268 h 1733006"/>
              <a:gd name="T12" fmla="*/ 282268 w 1733006"/>
              <a:gd name="T13" fmla="*/ 866503 h 1733006"/>
              <a:gd name="T14" fmla="*/ 866503 w 1733006"/>
              <a:gd name="T15" fmla="*/ 1450738 h 1733006"/>
              <a:gd name="T16" fmla="*/ 1450738 w 1733006"/>
              <a:gd name="T17" fmla="*/ 866503 h 1733006"/>
              <a:gd name="T18" fmla="*/ 866503 w 1733006"/>
              <a:gd name="T19" fmla="*/ 282268 h 17330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33006"/>
              <a:gd name="T31" fmla="*/ 0 h 1733006"/>
              <a:gd name="T32" fmla="*/ 1733006 w 1733006"/>
              <a:gd name="T33" fmla="*/ 1733006 h 17330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33006" h="1733006">
                <a:moveTo>
                  <a:pt x="866503" y="0"/>
                </a:moveTo>
                <a:cubicBezTo>
                  <a:pt x="1345059" y="0"/>
                  <a:pt x="1733006" y="387947"/>
                  <a:pt x="1733006" y="866503"/>
                </a:cubicBezTo>
                <a:cubicBezTo>
                  <a:pt x="1733006" y="1345059"/>
                  <a:pt x="1345059" y="1733006"/>
                  <a:pt x="866503" y="1733006"/>
                </a:cubicBezTo>
                <a:cubicBezTo>
                  <a:pt x="387947" y="1733006"/>
                  <a:pt x="0" y="1345059"/>
                  <a:pt x="0" y="866503"/>
                </a:cubicBezTo>
                <a:cubicBezTo>
                  <a:pt x="0" y="387947"/>
                  <a:pt x="387947" y="0"/>
                  <a:pt x="866503" y="0"/>
                </a:cubicBezTo>
                <a:close/>
                <a:moveTo>
                  <a:pt x="866503" y="282268"/>
                </a:moveTo>
                <a:cubicBezTo>
                  <a:pt x="543839" y="282268"/>
                  <a:pt x="282268" y="543839"/>
                  <a:pt x="282268" y="866503"/>
                </a:cubicBezTo>
                <a:cubicBezTo>
                  <a:pt x="282268" y="1189167"/>
                  <a:pt x="543839" y="1450738"/>
                  <a:pt x="866503" y="1450738"/>
                </a:cubicBezTo>
                <a:cubicBezTo>
                  <a:pt x="1189167" y="1450738"/>
                  <a:pt x="1450738" y="1189167"/>
                  <a:pt x="1450738" y="866503"/>
                </a:cubicBezTo>
                <a:cubicBezTo>
                  <a:pt x="1450738" y="543839"/>
                  <a:pt x="1189167" y="282268"/>
                  <a:pt x="866503" y="282268"/>
                </a:cubicBezTo>
                <a:close/>
              </a:path>
            </a:pathLst>
          </a:custGeom>
          <a:solidFill>
            <a:srgbClr val="CB1B3D"/>
          </a:solidFill>
          <a:ln>
            <a:noFill/>
          </a:ln>
        </p:spPr>
        <p:txBody>
          <a:bodyPr anchor="ctr"/>
          <a:lstStyle/>
          <a:p>
            <a:pPr algn="ctr" fontAlgn="auto">
              <a:spcBef>
                <a:spcPts val="0"/>
              </a:spcBef>
              <a:spcAft>
                <a:spcPts val="0"/>
              </a:spcAft>
              <a:defRPr/>
            </a:pPr>
            <a:endParaRPr lang="zh-CN" altLang="zh-CN" sz="1200">
              <a:solidFill>
                <a:srgbClr val="FFFFFF"/>
              </a:solidFill>
              <a:latin typeface="宋体" panose="02010600030101010101" pitchFamily="2" charset="-122"/>
              <a:cs typeface="+mn-ea"/>
              <a:sym typeface="+mn-lt"/>
            </a:endParaRPr>
          </a:p>
        </p:txBody>
      </p:sp>
      <p:sp>
        <p:nvSpPr>
          <p:cNvPr id="9" name="椭圆 8"/>
          <p:cNvSpPr>
            <a:spLocks noChangeAspect="1"/>
          </p:cNvSpPr>
          <p:nvPr/>
        </p:nvSpPr>
        <p:spPr>
          <a:xfrm>
            <a:off x="1366838" y="5186363"/>
            <a:ext cx="1101725" cy="1100137"/>
          </a:xfrm>
          <a:prstGeom prst="ellipse">
            <a:avLst/>
          </a:prstGeom>
          <a:noFill/>
          <a:ln w="12700" cap="flat" cmpd="sng" algn="ctr">
            <a:solidFill>
              <a:srgbClr val="FFFFFF"/>
            </a:solidFill>
            <a:prstDash val="sysDash"/>
            <a:miter lim="800000"/>
          </a:ln>
          <a:effectLst/>
        </p:spPr>
        <p:txBody>
          <a:bodyPr anchor="ctr"/>
          <a:lstStyle/>
          <a:p>
            <a:pPr algn="ctr" fontAlgn="auto">
              <a:spcBef>
                <a:spcPts val="0"/>
              </a:spcBef>
              <a:spcAft>
                <a:spcPts val="0"/>
              </a:spcAft>
              <a:defRPr/>
            </a:pPr>
            <a:endParaRPr lang="zh-CN" altLang="en-US" sz="1200" kern="0">
              <a:solidFill>
                <a:srgbClr val="FFFFFF"/>
              </a:solidFill>
              <a:latin typeface="宋体" panose="02010600030101010101" pitchFamily="2" charset="-122"/>
              <a:cs typeface="+mn-ea"/>
              <a:sym typeface="+mn-lt"/>
            </a:endParaRPr>
          </a:p>
        </p:txBody>
      </p:sp>
      <p:sp>
        <p:nvSpPr>
          <p:cNvPr id="11" name="任意多边形 12"/>
          <p:cNvSpPr>
            <a:spLocks noChangeArrowheads="1"/>
          </p:cNvSpPr>
          <p:nvPr/>
        </p:nvSpPr>
        <p:spPr bwMode="auto">
          <a:xfrm>
            <a:off x="3221038" y="1760538"/>
            <a:ext cx="885825" cy="885825"/>
          </a:xfrm>
          <a:custGeom>
            <a:avLst/>
            <a:gdLst>
              <a:gd name="T0" fmla="*/ 866503 w 1733006"/>
              <a:gd name="T1" fmla="*/ 0 h 1733006"/>
              <a:gd name="T2" fmla="*/ 1733006 w 1733006"/>
              <a:gd name="T3" fmla="*/ 866503 h 1733006"/>
              <a:gd name="T4" fmla="*/ 866503 w 1733006"/>
              <a:gd name="T5" fmla="*/ 1733006 h 1733006"/>
              <a:gd name="T6" fmla="*/ 0 w 1733006"/>
              <a:gd name="T7" fmla="*/ 866503 h 1733006"/>
              <a:gd name="T8" fmla="*/ 866503 w 1733006"/>
              <a:gd name="T9" fmla="*/ 0 h 1733006"/>
              <a:gd name="T10" fmla="*/ 866503 w 1733006"/>
              <a:gd name="T11" fmla="*/ 282268 h 1733006"/>
              <a:gd name="T12" fmla="*/ 282268 w 1733006"/>
              <a:gd name="T13" fmla="*/ 866503 h 1733006"/>
              <a:gd name="T14" fmla="*/ 866503 w 1733006"/>
              <a:gd name="T15" fmla="*/ 1450738 h 1733006"/>
              <a:gd name="T16" fmla="*/ 1450738 w 1733006"/>
              <a:gd name="T17" fmla="*/ 866503 h 1733006"/>
              <a:gd name="T18" fmla="*/ 866503 w 1733006"/>
              <a:gd name="T19" fmla="*/ 282268 h 17330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33006"/>
              <a:gd name="T31" fmla="*/ 0 h 1733006"/>
              <a:gd name="T32" fmla="*/ 1733006 w 1733006"/>
              <a:gd name="T33" fmla="*/ 1733006 h 17330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33006" h="1733006">
                <a:moveTo>
                  <a:pt x="866503" y="0"/>
                </a:moveTo>
                <a:cubicBezTo>
                  <a:pt x="1345059" y="0"/>
                  <a:pt x="1733006" y="387947"/>
                  <a:pt x="1733006" y="866503"/>
                </a:cubicBezTo>
                <a:cubicBezTo>
                  <a:pt x="1733006" y="1345059"/>
                  <a:pt x="1345059" y="1733006"/>
                  <a:pt x="866503" y="1733006"/>
                </a:cubicBezTo>
                <a:cubicBezTo>
                  <a:pt x="387947" y="1733006"/>
                  <a:pt x="0" y="1345059"/>
                  <a:pt x="0" y="866503"/>
                </a:cubicBezTo>
                <a:cubicBezTo>
                  <a:pt x="0" y="387947"/>
                  <a:pt x="387947" y="0"/>
                  <a:pt x="866503" y="0"/>
                </a:cubicBezTo>
                <a:close/>
                <a:moveTo>
                  <a:pt x="866503" y="282268"/>
                </a:moveTo>
                <a:cubicBezTo>
                  <a:pt x="543839" y="282268"/>
                  <a:pt x="282268" y="543839"/>
                  <a:pt x="282268" y="866503"/>
                </a:cubicBezTo>
                <a:cubicBezTo>
                  <a:pt x="282268" y="1189167"/>
                  <a:pt x="543839" y="1450738"/>
                  <a:pt x="866503" y="1450738"/>
                </a:cubicBezTo>
                <a:cubicBezTo>
                  <a:pt x="1189167" y="1450738"/>
                  <a:pt x="1450738" y="1189167"/>
                  <a:pt x="1450738" y="866503"/>
                </a:cubicBezTo>
                <a:cubicBezTo>
                  <a:pt x="1450738" y="543839"/>
                  <a:pt x="1189167" y="282268"/>
                  <a:pt x="866503" y="282268"/>
                </a:cubicBezTo>
                <a:close/>
              </a:path>
            </a:pathLst>
          </a:custGeom>
          <a:solidFill>
            <a:srgbClr val="CB1B3D"/>
          </a:solidFill>
          <a:ln>
            <a:noFill/>
          </a:ln>
        </p:spPr>
        <p:txBody>
          <a:bodyPr anchor="ctr"/>
          <a:lstStyle/>
          <a:p>
            <a:pPr algn="ctr" fontAlgn="auto">
              <a:spcBef>
                <a:spcPts val="0"/>
              </a:spcBef>
              <a:spcAft>
                <a:spcPts val="0"/>
              </a:spcAft>
              <a:defRPr/>
            </a:pPr>
            <a:endParaRPr lang="zh-CN" altLang="zh-CN" sz="1200">
              <a:solidFill>
                <a:srgbClr val="FFFFFF"/>
              </a:solidFill>
              <a:latin typeface="宋体" panose="02010600030101010101" pitchFamily="2" charset="-122"/>
              <a:cs typeface="+mn-ea"/>
              <a:sym typeface="+mn-lt"/>
            </a:endParaRPr>
          </a:p>
        </p:txBody>
      </p:sp>
      <p:sp>
        <p:nvSpPr>
          <p:cNvPr id="13" name="直接连接符 92"/>
          <p:cNvSpPr>
            <a:spLocks noChangeShapeType="1"/>
          </p:cNvSpPr>
          <p:nvPr/>
        </p:nvSpPr>
        <p:spPr bwMode="auto">
          <a:xfrm flipH="1">
            <a:off x="4119563" y="2122488"/>
            <a:ext cx="712787" cy="1587"/>
          </a:xfrm>
          <a:prstGeom prst="line">
            <a:avLst/>
          </a:prstGeom>
          <a:noFill/>
          <a:ln w="19050" cap="flat" cmpd="sng">
            <a:solidFill>
              <a:srgbClr val="4B4D4F">
                <a:lumMod val="50000"/>
                <a:lumOff val="50000"/>
              </a:srgbClr>
            </a:solidFill>
            <a:bevel/>
          </a:ln>
        </p:spPr>
        <p:txBody>
          <a:bodyPr/>
          <a:lstStyle/>
          <a:p>
            <a:pPr fontAlgn="auto">
              <a:spcBef>
                <a:spcPts val="0"/>
              </a:spcBef>
              <a:spcAft>
                <a:spcPts val="0"/>
              </a:spcAft>
              <a:defRPr/>
            </a:pPr>
            <a:endParaRPr lang="zh-CN" altLang="en-US" sz="1200" kern="0">
              <a:solidFill>
                <a:sysClr val="windowText" lastClr="000000"/>
              </a:solidFill>
              <a:latin typeface="微软雅黑" panose="020B0503020204020204" pitchFamily="34" charset="-122"/>
              <a:ea typeface="微软雅黑" panose="020B0503020204020204" pitchFamily="34" charset="-122"/>
              <a:cs typeface="+mn-ea"/>
              <a:sym typeface="+mn-lt"/>
            </a:endParaRPr>
          </a:p>
        </p:txBody>
      </p:sp>
      <p:sp>
        <p:nvSpPr>
          <p:cNvPr id="15" name="任意多边形 12"/>
          <p:cNvSpPr>
            <a:spLocks noChangeArrowheads="1"/>
          </p:cNvSpPr>
          <p:nvPr/>
        </p:nvSpPr>
        <p:spPr bwMode="auto">
          <a:xfrm>
            <a:off x="2955925" y="3352800"/>
            <a:ext cx="885825" cy="885825"/>
          </a:xfrm>
          <a:custGeom>
            <a:avLst/>
            <a:gdLst>
              <a:gd name="T0" fmla="*/ 866503 w 1733006"/>
              <a:gd name="T1" fmla="*/ 0 h 1733006"/>
              <a:gd name="T2" fmla="*/ 1733006 w 1733006"/>
              <a:gd name="T3" fmla="*/ 866503 h 1733006"/>
              <a:gd name="T4" fmla="*/ 866503 w 1733006"/>
              <a:gd name="T5" fmla="*/ 1733006 h 1733006"/>
              <a:gd name="T6" fmla="*/ 0 w 1733006"/>
              <a:gd name="T7" fmla="*/ 866503 h 1733006"/>
              <a:gd name="T8" fmla="*/ 866503 w 1733006"/>
              <a:gd name="T9" fmla="*/ 0 h 1733006"/>
              <a:gd name="T10" fmla="*/ 866503 w 1733006"/>
              <a:gd name="T11" fmla="*/ 282268 h 1733006"/>
              <a:gd name="T12" fmla="*/ 282268 w 1733006"/>
              <a:gd name="T13" fmla="*/ 866503 h 1733006"/>
              <a:gd name="T14" fmla="*/ 866503 w 1733006"/>
              <a:gd name="T15" fmla="*/ 1450738 h 1733006"/>
              <a:gd name="T16" fmla="*/ 1450738 w 1733006"/>
              <a:gd name="T17" fmla="*/ 866503 h 1733006"/>
              <a:gd name="T18" fmla="*/ 866503 w 1733006"/>
              <a:gd name="T19" fmla="*/ 282268 h 17330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33006"/>
              <a:gd name="T31" fmla="*/ 0 h 1733006"/>
              <a:gd name="T32" fmla="*/ 1733006 w 1733006"/>
              <a:gd name="T33" fmla="*/ 1733006 h 17330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33006" h="1733006">
                <a:moveTo>
                  <a:pt x="866503" y="0"/>
                </a:moveTo>
                <a:cubicBezTo>
                  <a:pt x="1345059" y="0"/>
                  <a:pt x="1733006" y="387947"/>
                  <a:pt x="1733006" y="866503"/>
                </a:cubicBezTo>
                <a:cubicBezTo>
                  <a:pt x="1733006" y="1345059"/>
                  <a:pt x="1345059" y="1733006"/>
                  <a:pt x="866503" y="1733006"/>
                </a:cubicBezTo>
                <a:cubicBezTo>
                  <a:pt x="387947" y="1733006"/>
                  <a:pt x="0" y="1345059"/>
                  <a:pt x="0" y="866503"/>
                </a:cubicBezTo>
                <a:cubicBezTo>
                  <a:pt x="0" y="387947"/>
                  <a:pt x="387947" y="0"/>
                  <a:pt x="866503" y="0"/>
                </a:cubicBezTo>
                <a:close/>
                <a:moveTo>
                  <a:pt x="866503" y="282268"/>
                </a:moveTo>
                <a:cubicBezTo>
                  <a:pt x="543839" y="282268"/>
                  <a:pt x="282268" y="543839"/>
                  <a:pt x="282268" y="866503"/>
                </a:cubicBezTo>
                <a:cubicBezTo>
                  <a:pt x="282268" y="1189167"/>
                  <a:pt x="543839" y="1450738"/>
                  <a:pt x="866503" y="1450738"/>
                </a:cubicBezTo>
                <a:cubicBezTo>
                  <a:pt x="1189167" y="1450738"/>
                  <a:pt x="1450738" y="1189167"/>
                  <a:pt x="1450738" y="866503"/>
                </a:cubicBezTo>
                <a:cubicBezTo>
                  <a:pt x="1450738" y="543839"/>
                  <a:pt x="1189167" y="282268"/>
                  <a:pt x="866503" y="282268"/>
                </a:cubicBezTo>
                <a:close/>
              </a:path>
            </a:pathLst>
          </a:custGeom>
          <a:solidFill>
            <a:srgbClr val="CB1B3D"/>
          </a:solidFill>
          <a:ln>
            <a:noFill/>
          </a:ln>
        </p:spPr>
        <p:txBody>
          <a:bodyPr anchor="ctr"/>
          <a:lstStyle/>
          <a:p>
            <a:pPr algn="ctr" fontAlgn="auto">
              <a:spcBef>
                <a:spcPts val="0"/>
              </a:spcBef>
              <a:spcAft>
                <a:spcPts val="0"/>
              </a:spcAft>
              <a:defRPr/>
            </a:pPr>
            <a:endParaRPr lang="zh-CN" altLang="zh-CN" sz="1200" b="1">
              <a:solidFill>
                <a:srgbClr val="FFFFFF"/>
              </a:solidFill>
              <a:latin typeface="宋体" panose="02010600030101010101" pitchFamily="2" charset="-122"/>
              <a:cs typeface="+mn-ea"/>
              <a:sym typeface="+mn-lt"/>
            </a:endParaRPr>
          </a:p>
        </p:txBody>
      </p:sp>
      <p:sp>
        <p:nvSpPr>
          <p:cNvPr id="23" name="TextBox 91"/>
          <p:cNvSpPr txBox="1"/>
          <p:nvPr/>
        </p:nvSpPr>
        <p:spPr>
          <a:xfrm>
            <a:off x="3071813" y="3652838"/>
            <a:ext cx="715962" cy="330200"/>
          </a:xfrm>
          <a:prstGeom prst="rect">
            <a:avLst/>
          </a:prstGeom>
          <a:noFill/>
          <a:ln>
            <a:noFill/>
          </a:ln>
        </p:spPr>
        <p:txBody>
          <a:bodyPr>
            <a:spAutoFit/>
          </a:bodyPr>
          <a:lstStyle/>
          <a:p>
            <a:pPr fontAlgn="auto">
              <a:spcBef>
                <a:spcPts val="0"/>
              </a:spcBef>
              <a:spcAft>
                <a:spcPts val="0"/>
              </a:spcAft>
              <a:defRPr/>
            </a:pPr>
            <a:r>
              <a:rPr lang="zh-CN" altLang="en-US" sz="2400" b="1" baseline="30000" dirty="0">
                <a:solidFill>
                  <a:schemeClr val="bg1"/>
                </a:solidFill>
                <a:latin typeface="宋体" panose="02010600030101010101" pitchFamily="2" charset="-122"/>
                <a:cs typeface="+mn-ea"/>
                <a:sym typeface="+mn-lt"/>
              </a:rPr>
              <a:t>头围</a:t>
            </a:r>
            <a:endParaRPr lang="zh-CN" altLang="en-US" sz="2400" b="1" baseline="30000" dirty="0">
              <a:solidFill>
                <a:schemeClr val="bg1"/>
              </a:solidFill>
              <a:latin typeface="宋体" panose="02010600030101010101" pitchFamily="2" charset="-122"/>
              <a:cs typeface="+mn-ea"/>
              <a:sym typeface="+mn-lt"/>
            </a:endParaRPr>
          </a:p>
        </p:txBody>
      </p:sp>
      <p:sp>
        <p:nvSpPr>
          <p:cNvPr id="24" name="TextBox 91"/>
          <p:cNvSpPr txBox="1"/>
          <p:nvPr/>
        </p:nvSpPr>
        <p:spPr>
          <a:xfrm>
            <a:off x="3376613" y="2139950"/>
            <a:ext cx="715962" cy="330200"/>
          </a:xfrm>
          <a:prstGeom prst="rect">
            <a:avLst/>
          </a:prstGeom>
          <a:noFill/>
          <a:ln>
            <a:noFill/>
          </a:ln>
        </p:spPr>
        <p:txBody>
          <a:bodyPr>
            <a:spAutoFit/>
          </a:bodyPr>
          <a:lstStyle/>
          <a:p>
            <a:pPr fontAlgn="auto">
              <a:spcBef>
                <a:spcPts val="0"/>
              </a:spcBef>
              <a:spcAft>
                <a:spcPts val="0"/>
              </a:spcAft>
              <a:defRPr/>
            </a:pPr>
            <a:r>
              <a:rPr lang="zh-CN" altLang="en-US" sz="2400" b="1" baseline="30000" dirty="0">
                <a:solidFill>
                  <a:schemeClr val="bg1"/>
                </a:solidFill>
                <a:latin typeface="宋体" panose="02010600030101010101" pitchFamily="2" charset="-122"/>
                <a:cs typeface="+mn-ea"/>
                <a:sym typeface="+mn-lt"/>
              </a:rPr>
              <a:t>体重</a:t>
            </a:r>
            <a:endParaRPr lang="zh-CN" altLang="en-US" sz="2400" b="1" baseline="30000" dirty="0">
              <a:solidFill>
                <a:schemeClr val="bg1"/>
              </a:solidFill>
              <a:latin typeface="宋体" panose="02010600030101010101" pitchFamily="2" charset="-122"/>
              <a:cs typeface="+mn-ea"/>
              <a:sym typeface="+mn-lt"/>
            </a:endParaRPr>
          </a:p>
        </p:txBody>
      </p:sp>
      <p:sp>
        <p:nvSpPr>
          <p:cNvPr id="25" name="TextBox 91"/>
          <p:cNvSpPr txBox="1"/>
          <p:nvPr/>
        </p:nvSpPr>
        <p:spPr>
          <a:xfrm>
            <a:off x="3575050" y="2973388"/>
            <a:ext cx="715963" cy="330200"/>
          </a:xfrm>
          <a:prstGeom prst="rect">
            <a:avLst/>
          </a:prstGeom>
          <a:noFill/>
          <a:ln>
            <a:noFill/>
          </a:ln>
        </p:spPr>
        <p:txBody>
          <a:bodyPr>
            <a:spAutoFit/>
          </a:bodyPr>
          <a:lstStyle/>
          <a:p>
            <a:pPr fontAlgn="auto">
              <a:spcBef>
                <a:spcPts val="0"/>
              </a:spcBef>
              <a:spcAft>
                <a:spcPts val="0"/>
              </a:spcAft>
              <a:defRPr/>
            </a:pPr>
            <a:r>
              <a:rPr lang="zh-CN" altLang="en-US" sz="2400" b="1" baseline="30000" dirty="0">
                <a:solidFill>
                  <a:schemeClr val="bg1"/>
                </a:solidFill>
                <a:latin typeface="宋体" panose="02010600030101010101" pitchFamily="2" charset="-122"/>
                <a:cs typeface="+mn-ea"/>
                <a:sym typeface="+mn-lt"/>
              </a:rPr>
              <a:t>胸围</a:t>
            </a:r>
            <a:endParaRPr lang="zh-CN" altLang="en-US" sz="2400" b="1" baseline="30000" dirty="0">
              <a:solidFill>
                <a:schemeClr val="bg1"/>
              </a:solidFill>
              <a:latin typeface="宋体" panose="02010600030101010101" pitchFamily="2" charset="-122"/>
              <a:cs typeface="+mn-ea"/>
              <a:sym typeface="+mn-lt"/>
            </a:endParaRPr>
          </a:p>
        </p:txBody>
      </p:sp>
      <p:sp>
        <p:nvSpPr>
          <p:cNvPr id="26" name="TextBox 91"/>
          <p:cNvSpPr txBox="1"/>
          <p:nvPr/>
        </p:nvSpPr>
        <p:spPr>
          <a:xfrm>
            <a:off x="2339975" y="4211638"/>
            <a:ext cx="717550" cy="330200"/>
          </a:xfrm>
          <a:prstGeom prst="rect">
            <a:avLst/>
          </a:prstGeom>
          <a:noFill/>
          <a:ln>
            <a:noFill/>
          </a:ln>
        </p:spPr>
        <p:txBody>
          <a:bodyPr>
            <a:spAutoFit/>
          </a:bodyPr>
          <a:lstStyle/>
          <a:p>
            <a:pPr fontAlgn="auto">
              <a:spcBef>
                <a:spcPts val="0"/>
              </a:spcBef>
              <a:spcAft>
                <a:spcPts val="0"/>
              </a:spcAft>
              <a:defRPr/>
            </a:pPr>
            <a:r>
              <a:rPr lang="zh-CN" altLang="en-US" sz="2400" b="1" baseline="30000" dirty="0">
                <a:solidFill>
                  <a:schemeClr val="bg1"/>
                </a:solidFill>
                <a:latin typeface="宋体" panose="02010600030101010101" pitchFamily="2" charset="-122"/>
                <a:cs typeface="+mn-ea"/>
                <a:sym typeface="+mn-lt"/>
              </a:rPr>
              <a:t>坐高</a:t>
            </a:r>
            <a:endParaRPr lang="zh-CN" altLang="en-US" sz="2400" b="1" baseline="30000" dirty="0">
              <a:solidFill>
                <a:schemeClr val="bg1"/>
              </a:solidFill>
              <a:latin typeface="宋体" panose="02010600030101010101" pitchFamily="2" charset="-122"/>
              <a:cs typeface="+mn-ea"/>
              <a:sym typeface="+mn-lt"/>
            </a:endParaRPr>
          </a:p>
        </p:txBody>
      </p:sp>
      <p:sp>
        <p:nvSpPr>
          <p:cNvPr id="27" name="直接连接符 53"/>
          <p:cNvSpPr>
            <a:spLocks noChangeShapeType="1"/>
          </p:cNvSpPr>
          <p:nvPr/>
        </p:nvSpPr>
        <p:spPr bwMode="auto">
          <a:xfrm rot="19740000" flipV="1">
            <a:off x="1736725" y="3530600"/>
            <a:ext cx="196850" cy="612775"/>
          </a:xfrm>
          <a:prstGeom prst="line">
            <a:avLst/>
          </a:prstGeom>
          <a:noFill/>
          <a:ln w="19050" cap="flat" cmpd="sng">
            <a:solidFill>
              <a:srgbClr val="4B4D4F">
                <a:lumMod val="50000"/>
                <a:lumOff val="50000"/>
              </a:srgbClr>
            </a:solidFill>
            <a:bevel/>
          </a:ln>
        </p:spPr>
        <p:txBody>
          <a:bodyPr/>
          <a:lstStyle/>
          <a:p>
            <a:pPr fontAlgn="auto">
              <a:spcBef>
                <a:spcPts val="0"/>
              </a:spcBef>
              <a:spcAft>
                <a:spcPts val="0"/>
              </a:spcAft>
              <a:defRPr/>
            </a:pPr>
            <a:endParaRPr lang="zh-CN" altLang="en-US" sz="1200" kern="0">
              <a:solidFill>
                <a:sysClr val="windowText" lastClr="000000"/>
              </a:solidFill>
              <a:latin typeface="微软雅黑" panose="020B0503020204020204" pitchFamily="34" charset="-122"/>
              <a:ea typeface="微软雅黑" panose="020B0503020204020204" pitchFamily="34" charset="-122"/>
              <a:cs typeface="+mn-ea"/>
              <a:sym typeface="+mn-lt"/>
            </a:endParaRPr>
          </a:p>
        </p:txBody>
      </p:sp>
      <p:sp>
        <p:nvSpPr>
          <p:cNvPr id="28" name="直接连接符 73"/>
          <p:cNvSpPr>
            <a:spLocks noChangeShapeType="1"/>
          </p:cNvSpPr>
          <p:nvPr/>
        </p:nvSpPr>
        <p:spPr bwMode="auto">
          <a:xfrm>
            <a:off x="1898650" y="4156075"/>
            <a:ext cx="241300" cy="0"/>
          </a:xfrm>
          <a:prstGeom prst="line">
            <a:avLst/>
          </a:prstGeom>
          <a:noFill/>
          <a:ln w="19050" cap="flat" cmpd="sng">
            <a:solidFill>
              <a:srgbClr val="4B4D4F">
                <a:lumMod val="50000"/>
                <a:lumOff val="50000"/>
              </a:srgbClr>
            </a:solidFill>
            <a:bevel/>
          </a:ln>
        </p:spPr>
        <p:txBody>
          <a:bodyPr/>
          <a:lstStyle/>
          <a:p>
            <a:pPr fontAlgn="auto">
              <a:spcBef>
                <a:spcPts val="0"/>
              </a:spcBef>
              <a:spcAft>
                <a:spcPts val="0"/>
              </a:spcAft>
              <a:defRPr/>
            </a:pPr>
            <a:endParaRPr lang="zh-CN" altLang="en-US" sz="1200" kern="0">
              <a:solidFill>
                <a:sysClr val="windowText" lastClr="000000"/>
              </a:solidFill>
              <a:latin typeface="微软雅黑" panose="020B0503020204020204" pitchFamily="34" charset="-122"/>
              <a:ea typeface="微软雅黑" panose="020B0503020204020204" pitchFamily="34" charset="-122"/>
              <a:cs typeface="+mn-ea"/>
              <a:sym typeface="+mn-lt"/>
            </a:endParaRPr>
          </a:p>
        </p:txBody>
      </p:sp>
      <p:sp>
        <p:nvSpPr>
          <p:cNvPr id="67611" name="文本框 28"/>
          <p:cNvSpPr txBox="1">
            <a:spLocks noChangeArrowheads="1"/>
          </p:cNvSpPr>
          <p:nvPr/>
        </p:nvSpPr>
        <p:spPr bwMode="auto">
          <a:xfrm>
            <a:off x="4511675" y="1116013"/>
            <a:ext cx="7283450" cy="644525"/>
          </a:xfrm>
          <a:prstGeom prst="rect">
            <a:avLst/>
          </a:prstGeom>
          <a:noFill/>
          <a:ln w="9525">
            <a:noFill/>
            <a:miter lim="800000"/>
          </a:ln>
        </p:spPr>
        <p:txBody>
          <a:bodyPr>
            <a:spAutoFit/>
          </a:bodyPr>
          <a:lstStyle/>
          <a:p>
            <a:r>
              <a:rPr lang="zh-CN" altLang="en-US">
                <a:solidFill>
                  <a:schemeClr val="bg1"/>
                </a:solidFill>
                <a:latin typeface="宋体" panose="02010600030101010101" pitchFamily="2" charset="-122"/>
              </a:rPr>
              <a:t>3 岁以下婴幼儿的身高也称为</a:t>
            </a:r>
            <a:r>
              <a:rPr lang="zh-CN" altLang="en-US">
                <a:solidFill>
                  <a:srgbClr val="FF0000"/>
                </a:solidFill>
                <a:latin typeface="宋体" panose="02010600030101010101" pitchFamily="2" charset="-122"/>
              </a:rPr>
              <a:t>身长</a:t>
            </a:r>
            <a:r>
              <a:rPr lang="zh-CN" altLang="en-US">
                <a:solidFill>
                  <a:schemeClr val="bg1"/>
                </a:solidFill>
                <a:latin typeface="宋体" panose="02010600030101010101" pitchFamily="2" charset="-122"/>
              </a:rPr>
              <a:t>。它是准确评价婴幼儿生长发育水平和生长发育速度所不可缺少的重要依据。</a:t>
            </a:r>
            <a:endParaRPr lang="zh-CN" altLang="en-US">
              <a:solidFill>
                <a:schemeClr val="bg1"/>
              </a:solidFill>
              <a:latin typeface="宋体" panose="02010600030101010101" pitchFamily="2" charset="-122"/>
            </a:endParaRPr>
          </a:p>
        </p:txBody>
      </p:sp>
      <p:sp>
        <p:nvSpPr>
          <p:cNvPr id="67612" name="文本框 29"/>
          <p:cNvSpPr txBox="1">
            <a:spLocks noChangeArrowheads="1"/>
          </p:cNvSpPr>
          <p:nvPr/>
        </p:nvSpPr>
        <p:spPr bwMode="auto">
          <a:xfrm>
            <a:off x="4832350" y="1774825"/>
            <a:ext cx="7356475" cy="922338"/>
          </a:xfrm>
          <a:prstGeom prst="rect">
            <a:avLst/>
          </a:prstGeom>
          <a:noFill/>
          <a:ln w="9525">
            <a:noFill/>
            <a:miter lim="800000"/>
          </a:ln>
        </p:spPr>
        <p:txBody>
          <a:bodyPr>
            <a:spAutoFit/>
          </a:bodyPr>
          <a:lstStyle/>
          <a:p>
            <a:r>
              <a:rPr lang="zh-CN" altLang="en-US">
                <a:solidFill>
                  <a:schemeClr val="bg1"/>
                </a:solidFill>
                <a:latin typeface="宋体" panose="02010600030101010101" pitchFamily="2" charset="-122"/>
              </a:rPr>
              <a:t>体重是指</a:t>
            </a:r>
            <a:r>
              <a:rPr lang="zh-CN" altLang="en-US">
                <a:solidFill>
                  <a:srgbClr val="FF0000"/>
                </a:solidFill>
                <a:latin typeface="宋体" panose="02010600030101010101" pitchFamily="2" charset="-122"/>
              </a:rPr>
              <a:t>人体各器官与体液重量的总和</a:t>
            </a:r>
            <a:r>
              <a:rPr lang="zh-CN" altLang="en-US">
                <a:solidFill>
                  <a:schemeClr val="bg1"/>
                </a:solidFill>
                <a:latin typeface="宋体" panose="02010600030101010101" pitchFamily="2" charset="-122"/>
              </a:rPr>
              <a:t>。它在一定程度上反映婴幼儿的骨骼、肌肉、脂肪和内脏器官重量增长的综合情况，是最容易发生变化的指标。体重和身高的比值可以反映出</a:t>
            </a:r>
            <a:r>
              <a:rPr lang="zh-CN" altLang="en-US">
                <a:solidFill>
                  <a:srgbClr val="FF0000"/>
                </a:solidFill>
                <a:latin typeface="宋体" panose="02010600030101010101" pitchFamily="2" charset="-122"/>
              </a:rPr>
              <a:t>婴幼儿身体的营养状况</a:t>
            </a:r>
            <a:r>
              <a:rPr lang="zh-CN" altLang="en-US">
                <a:solidFill>
                  <a:schemeClr val="bg1"/>
                </a:solidFill>
                <a:latin typeface="宋体" panose="02010600030101010101" pitchFamily="2" charset="-122"/>
              </a:rPr>
              <a:t>。</a:t>
            </a:r>
            <a:endParaRPr lang="zh-CN" altLang="en-US">
              <a:solidFill>
                <a:schemeClr val="bg1"/>
              </a:solidFill>
              <a:latin typeface="宋体" panose="02010600030101010101" pitchFamily="2" charset="-122"/>
            </a:endParaRPr>
          </a:p>
        </p:txBody>
      </p:sp>
      <p:sp>
        <p:nvSpPr>
          <p:cNvPr id="67613" name="文本框 30"/>
          <p:cNvSpPr txBox="1">
            <a:spLocks noChangeArrowheads="1"/>
          </p:cNvSpPr>
          <p:nvPr/>
        </p:nvSpPr>
        <p:spPr bwMode="auto">
          <a:xfrm>
            <a:off x="5121275" y="2808288"/>
            <a:ext cx="7205663" cy="646112"/>
          </a:xfrm>
          <a:prstGeom prst="rect">
            <a:avLst/>
          </a:prstGeom>
          <a:noFill/>
          <a:ln w="9525">
            <a:noFill/>
            <a:miter lim="800000"/>
          </a:ln>
        </p:spPr>
        <p:txBody>
          <a:bodyPr>
            <a:spAutoFit/>
          </a:bodyPr>
          <a:lstStyle/>
          <a:p>
            <a:r>
              <a:rPr lang="zh-CN" altLang="en-US">
                <a:solidFill>
                  <a:schemeClr val="bg1"/>
                </a:solidFill>
                <a:latin typeface="宋体" panose="02010600030101010101" pitchFamily="2" charset="-122"/>
              </a:rPr>
              <a:t>头围是指</a:t>
            </a:r>
            <a:r>
              <a:rPr lang="zh-CN" altLang="en-US">
                <a:solidFill>
                  <a:srgbClr val="FF0000"/>
                </a:solidFill>
                <a:latin typeface="宋体" panose="02010600030101010101" pitchFamily="2" charset="-122"/>
              </a:rPr>
              <a:t>头颅的围长</a:t>
            </a:r>
            <a:r>
              <a:rPr lang="zh-CN" altLang="en-US">
                <a:solidFill>
                  <a:schemeClr val="bg1"/>
                </a:solidFill>
                <a:latin typeface="宋体" panose="02010600030101010101" pitchFamily="2" charset="-122"/>
              </a:rPr>
              <a:t>。它反映了头颅骨及脑的大小和发育状况，是衡量 6 岁以下婴幼儿生长发育的重要指标之一。</a:t>
            </a:r>
            <a:endParaRPr lang="zh-CN" altLang="en-US">
              <a:solidFill>
                <a:schemeClr val="bg1"/>
              </a:solidFill>
              <a:latin typeface="宋体" panose="02010600030101010101" pitchFamily="2" charset="-122"/>
            </a:endParaRPr>
          </a:p>
        </p:txBody>
      </p:sp>
      <p:sp>
        <p:nvSpPr>
          <p:cNvPr id="67614" name="文本框 31"/>
          <p:cNvSpPr txBox="1">
            <a:spLocks noChangeArrowheads="1"/>
          </p:cNvSpPr>
          <p:nvPr/>
        </p:nvSpPr>
        <p:spPr bwMode="auto">
          <a:xfrm>
            <a:off x="4422775" y="3652838"/>
            <a:ext cx="7591425" cy="644525"/>
          </a:xfrm>
          <a:prstGeom prst="rect">
            <a:avLst/>
          </a:prstGeom>
          <a:noFill/>
          <a:ln w="9525">
            <a:noFill/>
            <a:miter lim="800000"/>
          </a:ln>
        </p:spPr>
        <p:txBody>
          <a:bodyPr>
            <a:spAutoFit/>
          </a:bodyPr>
          <a:lstStyle/>
          <a:p>
            <a:r>
              <a:rPr lang="zh-CN" altLang="en-US">
                <a:solidFill>
                  <a:schemeClr val="bg1"/>
                </a:solidFill>
                <a:latin typeface="宋体" panose="02010600030101010101" pitchFamily="2" charset="-122"/>
              </a:rPr>
              <a:t>胸围是指</a:t>
            </a:r>
            <a:r>
              <a:rPr lang="zh-CN" altLang="en-US">
                <a:solidFill>
                  <a:srgbClr val="FF0000"/>
                </a:solidFill>
                <a:latin typeface="宋体" panose="02010600030101010101" pitchFamily="2" charset="-122"/>
              </a:rPr>
              <a:t>胸廓的围长</a:t>
            </a:r>
            <a:r>
              <a:rPr lang="zh-CN" altLang="en-US">
                <a:solidFill>
                  <a:schemeClr val="bg1"/>
                </a:solidFill>
                <a:latin typeface="宋体" panose="02010600030101010101" pitchFamily="2" charset="-122"/>
              </a:rPr>
              <a:t>。它间接说明胸廓的容积及胸部骨骼、胸肌、背肌和脂肪层的发育状况，在一定程度上反映</a:t>
            </a:r>
            <a:r>
              <a:rPr lang="zh-CN" altLang="en-US">
                <a:solidFill>
                  <a:srgbClr val="FF0000"/>
                </a:solidFill>
                <a:latin typeface="宋体" panose="02010600030101010101" pitchFamily="2" charset="-122"/>
              </a:rPr>
              <a:t>形态及呼吸器官的发育状况</a:t>
            </a:r>
            <a:r>
              <a:rPr lang="zh-CN" altLang="en-US">
                <a:solidFill>
                  <a:schemeClr val="bg1"/>
                </a:solidFill>
                <a:latin typeface="宋体" panose="02010600030101010101" pitchFamily="2" charset="-122"/>
              </a:rPr>
              <a:t>。</a:t>
            </a:r>
            <a:endParaRPr lang="zh-CN" altLang="en-US">
              <a:solidFill>
                <a:schemeClr val="bg1"/>
              </a:solidFill>
              <a:latin typeface="宋体" panose="02010600030101010101" pitchFamily="2" charset="-122"/>
            </a:endParaRPr>
          </a:p>
        </p:txBody>
      </p:sp>
      <p:sp>
        <p:nvSpPr>
          <p:cNvPr id="33" name="直接连接符 69"/>
          <p:cNvSpPr>
            <a:spLocks noChangeShapeType="1"/>
          </p:cNvSpPr>
          <p:nvPr/>
        </p:nvSpPr>
        <p:spPr bwMode="auto">
          <a:xfrm flipH="1">
            <a:off x="3071813" y="4541838"/>
            <a:ext cx="895350" cy="0"/>
          </a:xfrm>
          <a:prstGeom prst="line">
            <a:avLst/>
          </a:prstGeom>
          <a:noFill/>
          <a:ln w="19050" cap="flat" cmpd="sng">
            <a:solidFill>
              <a:srgbClr val="4B4D4F">
                <a:lumMod val="50000"/>
                <a:lumOff val="50000"/>
              </a:srgbClr>
            </a:solidFill>
            <a:bevel/>
          </a:ln>
        </p:spPr>
        <p:txBody>
          <a:bodyPr/>
          <a:lstStyle/>
          <a:p>
            <a:pPr fontAlgn="auto">
              <a:spcBef>
                <a:spcPts val="0"/>
              </a:spcBef>
              <a:spcAft>
                <a:spcPts val="0"/>
              </a:spcAft>
              <a:defRPr/>
            </a:pPr>
            <a:endParaRPr lang="zh-CN" altLang="en-US" sz="1200" kern="0">
              <a:solidFill>
                <a:sysClr val="windowText" lastClr="000000"/>
              </a:solidFill>
              <a:latin typeface="微软雅黑" panose="020B0503020204020204" pitchFamily="34" charset="-122"/>
              <a:ea typeface="微软雅黑" panose="020B0503020204020204" pitchFamily="34" charset="-122"/>
              <a:cs typeface="+mn-ea"/>
              <a:sym typeface="+mn-lt"/>
            </a:endParaRPr>
          </a:p>
        </p:txBody>
      </p:sp>
      <p:sp>
        <p:nvSpPr>
          <p:cNvPr id="67616" name="文本框 33"/>
          <p:cNvSpPr txBox="1">
            <a:spLocks noChangeArrowheads="1"/>
          </p:cNvSpPr>
          <p:nvPr/>
        </p:nvSpPr>
        <p:spPr bwMode="auto">
          <a:xfrm>
            <a:off x="3967163" y="4357688"/>
            <a:ext cx="6573837" cy="368300"/>
          </a:xfrm>
          <a:prstGeom prst="rect">
            <a:avLst/>
          </a:prstGeom>
          <a:noFill/>
          <a:ln w="9525">
            <a:noFill/>
            <a:miter lim="800000"/>
          </a:ln>
        </p:spPr>
        <p:txBody>
          <a:bodyPr>
            <a:spAutoFit/>
          </a:bodyPr>
          <a:lstStyle/>
          <a:p>
            <a:r>
              <a:rPr lang="zh-CN" altLang="en-US">
                <a:solidFill>
                  <a:schemeClr val="bg1"/>
                </a:solidFill>
                <a:latin typeface="宋体" panose="02010600030101010101" pitchFamily="2" charset="-122"/>
              </a:rPr>
              <a:t>坐高是指</a:t>
            </a:r>
            <a:r>
              <a:rPr lang="zh-CN" altLang="en-US">
                <a:solidFill>
                  <a:srgbClr val="FF0000"/>
                </a:solidFill>
                <a:latin typeface="宋体" panose="02010600030101010101" pitchFamily="2" charset="-122"/>
              </a:rPr>
              <a:t>头、颈、躯干的总高度</a:t>
            </a:r>
            <a:r>
              <a:rPr lang="zh-CN" altLang="en-US">
                <a:solidFill>
                  <a:schemeClr val="bg1"/>
                </a:solidFill>
                <a:latin typeface="宋体" panose="02010600030101010101" pitchFamily="2" charset="-122"/>
              </a:rPr>
              <a:t>，主要反映躯干的发育状况。</a:t>
            </a:r>
            <a:endParaRPr lang="zh-CN" altLang="en-US">
              <a:solidFill>
                <a:schemeClr val="bg1"/>
              </a:solidFill>
              <a:latin typeface="宋体" panose="02010600030101010101" pitchFamily="2" charset="-122"/>
            </a:endParaRPr>
          </a:p>
        </p:txBody>
      </p:sp>
      <p:sp>
        <p:nvSpPr>
          <p:cNvPr id="67617" name="文本框 34"/>
          <p:cNvSpPr txBox="1">
            <a:spLocks noChangeArrowheads="1"/>
          </p:cNvSpPr>
          <p:nvPr/>
        </p:nvSpPr>
        <p:spPr bwMode="auto">
          <a:xfrm>
            <a:off x="3325813" y="5046663"/>
            <a:ext cx="6462712" cy="1476375"/>
          </a:xfrm>
          <a:prstGeom prst="rect">
            <a:avLst/>
          </a:prstGeom>
          <a:noFill/>
          <a:ln w="9525">
            <a:noFill/>
            <a:miter lim="800000"/>
          </a:ln>
        </p:spPr>
        <p:txBody>
          <a:bodyPr>
            <a:spAutoFit/>
          </a:bodyPr>
          <a:lstStyle/>
          <a:p>
            <a:r>
              <a:rPr lang="zh-CN" altLang="en-US">
                <a:solidFill>
                  <a:srgbClr val="FF0000"/>
                </a:solidFill>
                <a:latin typeface="宋体" panose="02010600030101010101" pitchFamily="2" charset="-122"/>
              </a:rPr>
              <a:t>生长发育的生理功能指标是指身体各个系统和器官在生理功能上可测出的量度</a:t>
            </a:r>
            <a:r>
              <a:rPr lang="zh-CN" altLang="en-US">
                <a:solidFill>
                  <a:schemeClr val="bg1"/>
                </a:solidFill>
                <a:latin typeface="宋体" panose="02010600030101010101" pitchFamily="2" charset="-122"/>
              </a:rPr>
              <a:t>。生理功能指标主要有骨骼肌肉指标（如握力、量）、心血管功能指标（如心率、血压和脉搏等）、生化指标（如尿肌酐、尿酸碱度、血钙、血红蛋白、铁和其他微量元素的含量等）、内分泌指标（如生长素、T3、T4等）。</a:t>
            </a:r>
            <a:endParaRPr lang="zh-CN" altLang="en-US">
              <a:solidFill>
                <a:schemeClr val="bg1"/>
              </a:solidFill>
              <a:latin typeface="宋体" panose="02010600030101010101" pitchFamily="2" charset="-122"/>
            </a:endParaRPr>
          </a:p>
        </p:txBody>
      </p:sp>
      <p:sp>
        <p:nvSpPr>
          <p:cNvPr id="36" name="直接连接符 69"/>
          <p:cNvSpPr>
            <a:spLocks noChangeShapeType="1"/>
          </p:cNvSpPr>
          <p:nvPr/>
        </p:nvSpPr>
        <p:spPr bwMode="auto">
          <a:xfrm flipH="1">
            <a:off x="2425700" y="5738813"/>
            <a:ext cx="895350" cy="0"/>
          </a:xfrm>
          <a:prstGeom prst="line">
            <a:avLst/>
          </a:prstGeom>
          <a:noFill/>
          <a:ln w="19050" cap="flat" cmpd="sng">
            <a:solidFill>
              <a:srgbClr val="4B4D4F">
                <a:lumMod val="50000"/>
                <a:lumOff val="50000"/>
              </a:srgbClr>
            </a:solidFill>
            <a:bevel/>
          </a:ln>
        </p:spPr>
        <p:txBody>
          <a:bodyPr/>
          <a:lstStyle/>
          <a:p>
            <a:pPr fontAlgn="auto">
              <a:spcBef>
                <a:spcPts val="0"/>
              </a:spcBef>
              <a:spcAft>
                <a:spcPts val="0"/>
              </a:spcAft>
              <a:defRPr/>
            </a:pPr>
            <a:endParaRPr lang="zh-CN" altLang="en-US" sz="1200" kern="0">
              <a:solidFill>
                <a:sysClr val="windowText" lastClr="000000"/>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spd="slow" advClick="0" advTm="3000">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633" name="组合 697"/>
          <p:cNvGrpSpPr/>
          <p:nvPr/>
        </p:nvGrpSpPr>
        <p:grpSpPr bwMode="auto">
          <a:xfrm>
            <a:off x="13800138" y="1316038"/>
            <a:ext cx="1965325" cy="2206625"/>
            <a:chOff x="1074420" y="1325880"/>
            <a:chExt cx="2428875" cy="3634740"/>
          </a:xfrm>
        </p:grpSpPr>
        <p:sp>
          <p:nvSpPr>
            <p:cNvPr id="699" name="流程图: 决策 698"/>
            <p:cNvSpPr/>
            <p:nvPr/>
          </p:nvSpPr>
          <p:spPr>
            <a:xfrm>
              <a:off x="1074420" y="1325880"/>
              <a:ext cx="2010982" cy="3634740"/>
            </a:xfrm>
            <a:prstGeom prst="flowChartDecision">
              <a:avLst/>
            </a:pr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00" name="任意多边形 699"/>
            <p:cNvSpPr/>
            <p:nvPr/>
          </p:nvSpPr>
          <p:spPr>
            <a:xfrm>
              <a:off x="1531550" y="1576912"/>
              <a:ext cx="1971745" cy="2424031"/>
            </a:xfrm>
            <a:custGeom>
              <a:avLst/>
              <a:gdLst>
                <a:gd name="connsiteX0" fmla="*/ 0 w 1828800"/>
                <a:gd name="connsiteY0" fmla="*/ 2423160 h 2423160"/>
                <a:gd name="connsiteX1" fmla="*/ 1508760 w 1828800"/>
                <a:gd name="connsiteY1" fmla="*/ 0 h 2423160"/>
                <a:gd name="connsiteX2" fmla="*/ 1828800 w 1828800"/>
                <a:gd name="connsiteY2" fmla="*/ 594360 h 2423160"/>
                <a:gd name="connsiteX3" fmla="*/ 22860 w 1828800"/>
                <a:gd name="connsiteY3" fmla="*/ 685800 h 2423160"/>
                <a:gd name="connsiteX4" fmla="*/ 1143000 w 1828800"/>
                <a:gd name="connsiteY4" fmla="*/ 2377440 h 2423160"/>
                <a:gd name="connsiteX5" fmla="*/ 0 w 1828800"/>
                <a:gd name="connsiteY5" fmla="*/ 2423160 h 2423160"/>
                <a:gd name="connsiteX0-1" fmla="*/ 0 w 1971675"/>
                <a:gd name="connsiteY0-2" fmla="*/ 2423160 h 2423160"/>
                <a:gd name="connsiteX1-3" fmla="*/ 1508760 w 1971675"/>
                <a:gd name="connsiteY1-4" fmla="*/ 0 h 2423160"/>
                <a:gd name="connsiteX2-5" fmla="*/ 1971675 w 1971675"/>
                <a:gd name="connsiteY2-6" fmla="*/ 722947 h 2423160"/>
                <a:gd name="connsiteX3-7" fmla="*/ 22860 w 1971675"/>
                <a:gd name="connsiteY3-8" fmla="*/ 685800 h 2423160"/>
                <a:gd name="connsiteX4-9" fmla="*/ 1143000 w 1971675"/>
                <a:gd name="connsiteY4-10" fmla="*/ 2377440 h 2423160"/>
                <a:gd name="connsiteX5-11" fmla="*/ 0 w 1971675"/>
                <a:gd name="connsiteY5-12" fmla="*/ 2423160 h 2423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71675" h="2423160">
                  <a:moveTo>
                    <a:pt x="0" y="2423160"/>
                  </a:moveTo>
                  <a:lnTo>
                    <a:pt x="1508760" y="0"/>
                  </a:lnTo>
                  <a:lnTo>
                    <a:pt x="1971675" y="722947"/>
                  </a:lnTo>
                  <a:lnTo>
                    <a:pt x="22860" y="685800"/>
                  </a:lnTo>
                  <a:lnTo>
                    <a:pt x="1143000" y="2377440"/>
                  </a:lnTo>
                  <a:lnTo>
                    <a:pt x="0" y="2423160"/>
                  </a:lnTo>
                  <a:close/>
                </a:path>
              </a:pathLst>
            </a:cu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701" name="直接连接符 700"/>
            <p:cNvCxnSpPr>
              <a:stCxn id="699" idx="3"/>
              <a:endCxn id="699" idx="1"/>
            </p:cNvCxnSpPr>
            <p:nvPr/>
          </p:nvCxnSpPr>
          <p:spPr>
            <a:xfrm flipH="1">
              <a:off x="1074420" y="3143249"/>
              <a:ext cx="2010982" cy="0"/>
            </a:xfrm>
            <a:prstGeom prst="line">
              <a:avLst/>
            </a:prstGeom>
            <a:ln>
              <a:solidFill>
                <a:schemeClr val="accent1">
                  <a:alpha val="31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3" name="直角三角形 2"/>
          <p:cNvSpPr/>
          <p:nvPr/>
        </p:nvSpPr>
        <p:spPr>
          <a:xfrm flipV="1">
            <a:off x="0" y="0"/>
            <a:ext cx="8040688" cy="981075"/>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9635" name="矩形 31"/>
          <p:cNvSpPr>
            <a:spLocks noChangeArrowheads="1"/>
          </p:cNvSpPr>
          <p:nvPr/>
        </p:nvSpPr>
        <p:spPr bwMode="auto">
          <a:xfrm>
            <a:off x="479425" y="823913"/>
            <a:ext cx="11204575" cy="3230562"/>
          </a:xfrm>
          <a:prstGeom prst="rect">
            <a:avLst/>
          </a:prstGeom>
          <a:noFill/>
          <a:ln w="9525">
            <a:noFill/>
            <a:miter lim="800000"/>
          </a:ln>
        </p:spPr>
        <p:txBody>
          <a:bodyPr>
            <a:spAutoFit/>
          </a:bodyPr>
          <a:lstStyle/>
          <a:p>
            <a:pPr>
              <a:lnSpc>
                <a:spcPct val="150000"/>
              </a:lnSpc>
            </a:pPr>
            <a:r>
              <a:rPr lang="zh-CN" altLang="en-US" sz="2400">
                <a:solidFill>
                  <a:srgbClr val="404040"/>
                </a:solidFill>
                <a:latin typeface="Century Gothic"/>
                <a:ea typeface="幼圆"/>
              </a:rPr>
              <a:t> </a:t>
            </a:r>
            <a:r>
              <a:rPr lang="en-US" altLang="zh-CN" sz="2400">
                <a:solidFill>
                  <a:srgbClr val="404040"/>
                </a:solidFill>
                <a:latin typeface="Century Gothic"/>
                <a:ea typeface="幼圆"/>
              </a:rPr>
              <a:t>1. </a:t>
            </a:r>
            <a:r>
              <a:rPr lang="zh-CN" altLang="en-US" sz="2400">
                <a:solidFill>
                  <a:srgbClr val="404040"/>
                </a:solidFill>
                <a:latin typeface="Century Gothic"/>
                <a:ea typeface="幼圆"/>
              </a:rPr>
              <a:t>测身高（身长）</a:t>
            </a:r>
            <a:endParaRPr lang="zh-CN" altLang="en-US" sz="2400">
              <a:solidFill>
                <a:srgbClr val="404040"/>
              </a:solidFill>
              <a:latin typeface="Century Gothic"/>
              <a:ea typeface="幼圆"/>
            </a:endParaRPr>
          </a:p>
          <a:p>
            <a:pPr>
              <a:lnSpc>
                <a:spcPct val="150000"/>
              </a:lnSpc>
            </a:pPr>
            <a:r>
              <a:rPr lang="zh-CN" altLang="en-US" sz="2400">
                <a:solidFill>
                  <a:srgbClr val="404040"/>
                </a:solidFill>
                <a:latin typeface="Century Gothic"/>
                <a:ea typeface="幼圆"/>
              </a:rPr>
              <a:t>   </a:t>
            </a:r>
            <a:r>
              <a:rPr lang="zh-CN" altLang="en-US" sz="2400" b="1">
                <a:solidFill>
                  <a:srgbClr val="FF0000"/>
                </a:solidFill>
                <a:latin typeface="Century Gothic"/>
                <a:ea typeface="幼圆"/>
              </a:rPr>
              <a:t>0～3 </a:t>
            </a:r>
            <a:r>
              <a:rPr lang="zh-CN" altLang="en-US" sz="2400">
                <a:solidFill>
                  <a:srgbClr val="404040"/>
                </a:solidFill>
                <a:latin typeface="Century Gothic"/>
                <a:ea typeface="幼圆"/>
              </a:rPr>
              <a:t>岁的婴幼儿建议仰卧在床上测量，将婴幼儿的头扶正，足板抵直。</a:t>
            </a:r>
            <a:r>
              <a:rPr lang="zh-CN" altLang="en-US" sz="2400" b="1">
                <a:solidFill>
                  <a:srgbClr val="FF0000"/>
                </a:solidFill>
                <a:latin typeface="Century Gothic"/>
                <a:ea typeface="幼圆"/>
              </a:rPr>
              <a:t>3 </a:t>
            </a:r>
            <a:r>
              <a:rPr lang="zh-CN" altLang="en-US" sz="2400">
                <a:solidFill>
                  <a:srgbClr val="FF0000"/>
                </a:solidFill>
                <a:latin typeface="Century Gothic"/>
                <a:ea typeface="幼圆"/>
              </a:rPr>
              <a:t>岁以上</a:t>
            </a:r>
            <a:r>
              <a:rPr lang="zh-CN" altLang="en-US" sz="2400">
                <a:solidFill>
                  <a:srgbClr val="404040"/>
                </a:solidFill>
                <a:latin typeface="Century Gothic"/>
                <a:ea typeface="幼圆"/>
              </a:rPr>
              <a:t>的幼儿，建议站立测量，呈立正姿势，挺胸收腹，手臂自然下垂，脚尖稍分开。站立测量时最重要的是应该让幼儿的脚跟、臀部、肩胛都贴在测量仪上。身高以厘米为单位，精确到小数点后一位。</a:t>
            </a:r>
            <a:endParaRPr lang="zh-CN" altLang="en-US" sz="2400">
              <a:solidFill>
                <a:srgbClr val="404040"/>
              </a:solidFill>
              <a:latin typeface="Century Gothic"/>
              <a:ea typeface="幼圆"/>
            </a:endParaRPr>
          </a:p>
          <a:p>
            <a:endParaRPr lang="zh-CN" altLang="en-US" sz="2400">
              <a:solidFill>
                <a:srgbClr val="404040"/>
              </a:solidFill>
              <a:latin typeface="Century Gothic"/>
              <a:ea typeface="幼圆"/>
            </a:endParaRPr>
          </a:p>
        </p:txBody>
      </p:sp>
      <p:sp>
        <p:nvSpPr>
          <p:cNvPr id="69636" name="文本框 5"/>
          <p:cNvSpPr txBox="1">
            <a:spLocks noChangeArrowheads="1"/>
          </p:cNvSpPr>
          <p:nvPr/>
        </p:nvSpPr>
        <p:spPr bwMode="auto">
          <a:xfrm>
            <a:off x="-107950" y="34925"/>
            <a:ext cx="6159500" cy="584200"/>
          </a:xfrm>
          <a:prstGeom prst="rect">
            <a:avLst/>
          </a:prstGeom>
          <a:noFill/>
          <a:ln w="9525">
            <a:noFill/>
            <a:miter lim="800000"/>
          </a:ln>
        </p:spPr>
        <p:txBody>
          <a:bodyPr>
            <a:spAutoFit/>
          </a:bodyPr>
          <a:lstStyle/>
          <a:p>
            <a:r>
              <a:rPr lang="zh-CN" altLang="en-US" sz="3200">
                <a:latin typeface="微软雅黑" panose="020B0503020204020204" pitchFamily="34" charset="-122"/>
                <a:ea typeface="微软雅黑" panose="020B0503020204020204" pitchFamily="34" charset="-122"/>
              </a:rPr>
              <a:t> 二、体格检查的测量方法</a:t>
            </a:r>
            <a:endParaRPr lang="zh-CN" altLang="en-US" sz="3200">
              <a:latin typeface="微软雅黑" panose="020B0503020204020204" pitchFamily="34" charset="-122"/>
              <a:ea typeface="微软雅黑" panose="020B0503020204020204" pitchFamily="34" charset="-122"/>
            </a:endParaRPr>
          </a:p>
        </p:txBody>
      </p:sp>
      <p:pic>
        <p:nvPicPr>
          <p:cNvPr id="69637" name="图片 7"/>
          <p:cNvPicPr>
            <a:picLocks noChangeAspect="1"/>
          </p:cNvPicPr>
          <p:nvPr/>
        </p:nvPicPr>
        <p:blipFill>
          <a:blip r:embed="rId1"/>
          <a:srcRect b="11479"/>
          <a:stretch>
            <a:fillRect/>
          </a:stretch>
        </p:blipFill>
        <p:spPr bwMode="auto">
          <a:xfrm>
            <a:off x="387350" y="3668713"/>
            <a:ext cx="4572000" cy="3055937"/>
          </a:xfrm>
          <a:prstGeom prst="rect">
            <a:avLst/>
          </a:prstGeom>
          <a:noFill/>
          <a:ln w="9525">
            <a:noFill/>
            <a:miter lim="800000"/>
            <a:headEnd/>
            <a:tailEnd/>
          </a:ln>
        </p:spPr>
      </p:pic>
      <p:pic>
        <p:nvPicPr>
          <p:cNvPr id="69638" name="图片 8"/>
          <p:cNvPicPr>
            <a:picLocks noChangeAspect="1"/>
          </p:cNvPicPr>
          <p:nvPr/>
        </p:nvPicPr>
        <p:blipFill>
          <a:blip r:embed="rId2"/>
          <a:srcRect/>
          <a:stretch>
            <a:fillRect/>
          </a:stretch>
        </p:blipFill>
        <p:spPr bwMode="auto">
          <a:xfrm>
            <a:off x="5172075" y="3668713"/>
            <a:ext cx="3032125" cy="3040062"/>
          </a:xfrm>
          <a:prstGeom prst="rect">
            <a:avLst/>
          </a:prstGeom>
          <a:noFill/>
          <a:ln w="9525">
            <a:noFill/>
            <a:miter lim="800000"/>
            <a:headEnd/>
            <a:tailEnd/>
          </a:ln>
        </p:spPr>
      </p:pic>
    </p:spTree>
  </p:cSld>
  <p:clrMapOvr>
    <a:masterClrMapping/>
  </p:clrMapOvr>
  <p:transition spd="slow" advClick="0" advTm="3000">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681" name="组合 697"/>
          <p:cNvGrpSpPr/>
          <p:nvPr/>
        </p:nvGrpSpPr>
        <p:grpSpPr bwMode="auto">
          <a:xfrm>
            <a:off x="13800138" y="1316038"/>
            <a:ext cx="1965325" cy="2206625"/>
            <a:chOff x="1074420" y="1325880"/>
            <a:chExt cx="2428875" cy="3634740"/>
          </a:xfrm>
        </p:grpSpPr>
        <p:sp>
          <p:nvSpPr>
            <p:cNvPr id="699" name="流程图: 决策 698"/>
            <p:cNvSpPr/>
            <p:nvPr/>
          </p:nvSpPr>
          <p:spPr>
            <a:xfrm>
              <a:off x="1074420" y="1325880"/>
              <a:ext cx="2010982" cy="3634740"/>
            </a:xfrm>
            <a:prstGeom prst="flowChartDecision">
              <a:avLst/>
            </a:pr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00" name="任意多边形 699"/>
            <p:cNvSpPr/>
            <p:nvPr/>
          </p:nvSpPr>
          <p:spPr>
            <a:xfrm>
              <a:off x="1531550" y="1576912"/>
              <a:ext cx="1971745" cy="2424031"/>
            </a:xfrm>
            <a:custGeom>
              <a:avLst/>
              <a:gdLst>
                <a:gd name="connsiteX0" fmla="*/ 0 w 1828800"/>
                <a:gd name="connsiteY0" fmla="*/ 2423160 h 2423160"/>
                <a:gd name="connsiteX1" fmla="*/ 1508760 w 1828800"/>
                <a:gd name="connsiteY1" fmla="*/ 0 h 2423160"/>
                <a:gd name="connsiteX2" fmla="*/ 1828800 w 1828800"/>
                <a:gd name="connsiteY2" fmla="*/ 594360 h 2423160"/>
                <a:gd name="connsiteX3" fmla="*/ 22860 w 1828800"/>
                <a:gd name="connsiteY3" fmla="*/ 685800 h 2423160"/>
                <a:gd name="connsiteX4" fmla="*/ 1143000 w 1828800"/>
                <a:gd name="connsiteY4" fmla="*/ 2377440 h 2423160"/>
                <a:gd name="connsiteX5" fmla="*/ 0 w 1828800"/>
                <a:gd name="connsiteY5" fmla="*/ 2423160 h 2423160"/>
                <a:gd name="connsiteX0-1" fmla="*/ 0 w 1971675"/>
                <a:gd name="connsiteY0-2" fmla="*/ 2423160 h 2423160"/>
                <a:gd name="connsiteX1-3" fmla="*/ 1508760 w 1971675"/>
                <a:gd name="connsiteY1-4" fmla="*/ 0 h 2423160"/>
                <a:gd name="connsiteX2-5" fmla="*/ 1971675 w 1971675"/>
                <a:gd name="connsiteY2-6" fmla="*/ 722947 h 2423160"/>
                <a:gd name="connsiteX3-7" fmla="*/ 22860 w 1971675"/>
                <a:gd name="connsiteY3-8" fmla="*/ 685800 h 2423160"/>
                <a:gd name="connsiteX4-9" fmla="*/ 1143000 w 1971675"/>
                <a:gd name="connsiteY4-10" fmla="*/ 2377440 h 2423160"/>
                <a:gd name="connsiteX5-11" fmla="*/ 0 w 1971675"/>
                <a:gd name="connsiteY5-12" fmla="*/ 2423160 h 2423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71675" h="2423160">
                  <a:moveTo>
                    <a:pt x="0" y="2423160"/>
                  </a:moveTo>
                  <a:lnTo>
                    <a:pt x="1508760" y="0"/>
                  </a:lnTo>
                  <a:lnTo>
                    <a:pt x="1971675" y="722947"/>
                  </a:lnTo>
                  <a:lnTo>
                    <a:pt x="22860" y="685800"/>
                  </a:lnTo>
                  <a:lnTo>
                    <a:pt x="1143000" y="2377440"/>
                  </a:lnTo>
                  <a:lnTo>
                    <a:pt x="0" y="2423160"/>
                  </a:lnTo>
                  <a:close/>
                </a:path>
              </a:pathLst>
            </a:cu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701" name="直接连接符 700"/>
            <p:cNvCxnSpPr>
              <a:stCxn id="699" idx="3"/>
              <a:endCxn id="699" idx="1"/>
            </p:cNvCxnSpPr>
            <p:nvPr/>
          </p:nvCxnSpPr>
          <p:spPr>
            <a:xfrm flipH="1">
              <a:off x="1074420" y="3143249"/>
              <a:ext cx="2010982" cy="0"/>
            </a:xfrm>
            <a:prstGeom prst="line">
              <a:avLst/>
            </a:prstGeom>
            <a:ln>
              <a:solidFill>
                <a:schemeClr val="accent1">
                  <a:alpha val="31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3" name="直角三角形 2"/>
          <p:cNvSpPr/>
          <p:nvPr/>
        </p:nvSpPr>
        <p:spPr>
          <a:xfrm flipV="1">
            <a:off x="0" y="0"/>
            <a:ext cx="8040688" cy="981075"/>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1683" name="矩形 31"/>
          <p:cNvSpPr>
            <a:spLocks noChangeArrowheads="1"/>
          </p:cNvSpPr>
          <p:nvPr/>
        </p:nvSpPr>
        <p:spPr bwMode="auto">
          <a:xfrm>
            <a:off x="479425" y="823913"/>
            <a:ext cx="11204575" cy="2306955"/>
          </a:xfrm>
          <a:prstGeom prst="rect">
            <a:avLst/>
          </a:prstGeom>
          <a:noFill/>
          <a:ln w="9525">
            <a:noFill/>
            <a:miter lim="800000"/>
          </a:ln>
        </p:spPr>
        <p:txBody>
          <a:bodyPr>
            <a:spAutoFit/>
          </a:bodyPr>
          <a:lstStyle/>
          <a:p>
            <a:pPr>
              <a:lnSpc>
                <a:spcPct val="150000"/>
              </a:lnSpc>
            </a:pPr>
            <a:r>
              <a:rPr lang="zh-CN" altLang="en-US" sz="2400">
                <a:solidFill>
                  <a:srgbClr val="404040"/>
                </a:solidFill>
                <a:latin typeface="宋体" panose="02010600030101010101" pitchFamily="2" charset="-122"/>
              </a:rPr>
              <a:t> </a:t>
            </a:r>
            <a:r>
              <a:rPr lang="en-US" altLang="zh-CN" sz="2400">
                <a:solidFill>
                  <a:srgbClr val="404040"/>
                </a:solidFill>
                <a:latin typeface="宋体" panose="02010600030101010101" pitchFamily="2" charset="-122"/>
              </a:rPr>
              <a:t>2 </a:t>
            </a:r>
            <a:r>
              <a:rPr lang="zh-CN" altLang="en-US" sz="2400">
                <a:solidFill>
                  <a:srgbClr val="404040"/>
                </a:solidFill>
                <a:latin typeface="宋体" panose="02010600030101010101" pitchFamily="2" charset="-122"/>
              </a:rPr>
              <a:t>测体重</a:t>
            </a:r>
            <a:endParaRPr lang="zh-CN" altLang="en-US" sz="2400">
              <a:solidFill>
                <a:srgbClr val="404040"/>
              </a:solidFill>
              <a:latin typeface="宋体" panose="02010600030101010101" pitchFamily="2" charset="-122"/>
            </a:endParaRPr>
          </a:p>
          <a:p>
            <a:pPr>
              <a:lnSpc>
                <a:spcPct val="150000"/>
              </a:lnSpc>
            </a:pPr>
            <a:r>
              <a:rPr lang="zh-CN" altLang="en-US" sz="2400">
                <a:solidFill>
                  <a:srgbClr val="404040"/>
                </a:solidFill>
                <a:latin typeface="宋体" panose="02010600030101010101" pitchFamily="2" charset="-122"/>
              </a:rPr>
              <a:t>  测量体重应在晨起空腹排便后进行，未进食前测量为佳。测量前要对秤校零。</a:t>
            </a:r>
            <a:r>
              <a:rPr lang="en-US" altLang="zh-CN" sz="2400">
                <a:solidFill>
                  <a:srgbClr val="FF0000"/>
                </a:solidFill>
                <a:latin typeface="宋体" panose="02010600030101010101" pitchFamily="2" charset="-122"/>
              </a:rPr>
              <a:t>0</a:t>
            </a:r>
            <a:r>
              <a:rPr lang="zh-CN" altLang="en-US" sz="2400">
                <a:solidFill>
                  <a:srgbClr val="FF0000"/>
                </a:solidFill>
                <a:latin typeface="宋体" panose="02010600030101010101" pitchFamily="2" charset="-122"/>
              </a:rPr>
              <a:t>～</a:t>
            </a:r>
            <a:r>
              <a:rPr lang="en-US" altLang="zh-CN" sz="2400">
                <a:solidFill>
                  <a:srgbClr val="FF0000"/>
                </a:solidFill>
                <a:latin typeface="宋体" panose="02010600030101010101" pitchFamily="2" charset="-122"/>
              </a:rPr>
              <a:t>1 </a:t>
            </a:r>
            <a:r>
              <a:rPr lang="zh-CN" altLang="en-US" sz="2400">
                <a:solidFill>
                  <a:srgbClr val="FF0000"/>
                </a:solidFill>
                <a:latin typeface="宋体" panose="02010600030101010101" pitchFamily="2" charset="-122"/>
              </a:rPr>
              <a:t>岁的婴儿</a:t>
            </a:r>
            <a:r>
              <a:rPr lang="zh-CN" altLang="en-US" sz="2400">
                <a:solidFill>
                  <a:srgbClr val="404040"/>
                </a:solidFill>
                <a:latin typeface="宋体" panose="02010600030101010101" pitchFamily="2" charset="-122"/>
              </a:rPr>
              <a:t>建议卧位测量；</a:t>
            </a:r>
            <a:r>
              <a:rPr lang="en-US" altLang="zh-CN" sz="2400">
                <a:solidFill>
                  <a:srgbClr val="FF0000"/>
                </a:solidFill>
                <a:latin typeface="宋体" panose="02010600030101010101" pitchFamily="2" charset="-122"/>
              </a:rPr>
              <a:t>1</a:t>
            </a:r>
            <a:r>
              <a:rPr lang="zh-CN" altLang="en-US" sz="2400">
                <a:solidFill>
                  <a:srgbClr val="FF0000"/>
                </a:solidFill>
                <a:latin typeface="宋体" panose="02010600030101010101" pitchFamily="2" charset="-122"/>
              </a:rPr>
              <a:t>～</a:t>
            </a:r>
            <a:r>
              <a:rPr lang="en-US" altLang="zh-CN" sz="2400">
                <a:solidFill>
                  <a:srgbClr val="FF0000"/>
                </a:solidFill>
                <a:latin typeface="宋体" panose="02010600030101010101" pitchFamily="2" charset="-122"/>
              </a:rPr>
              <a:t>3 </a:t>
            </a:r>
            <a:r>
              <a:rPr lang="zh-CN" altLang="en-US" sz="2400">
                <a:solidFill>
                  <a:srgbClr val="FF0000"/>
                </a:solidFill>
                <a:latin typeface="宋体" panose="02010600030101010101" pitchFamily="2" charset="-122"/>
              </a:rPr>
              <a:t>岁</a:t>
            </a:r>
            <a:r>
              <a:rPr lang="zh-CN" altLang="en-US" sz="2400">
                <a:solidFill>
                  <a:srgbClr val="404040"/>
                </a:solidFill>
                <a:latin typeface="宋体" panose="02010600030101010101" pitchFamily="2" charset="-122"/>
              </a:rPr>
              <a:t>的婴幼儿，可以坐位测量；</a:t>
            </a:r>
            <a:r>
              <a:rPr lang="en-US" altLang="zh-CN" sz="2400">
                <a:solidFill>
                  <a:srgbClr val="404040"/>
                </a:solidFill>
                <a:latin typeface="宋体" panose="02010600030101010101" pitchFamily="2" charset="-122"/>
              </a:rPr>
              <a:t>3 </a:t>
            </a:r>
            <a:r>
              <a:rPr lang="zh-CN" altLang="en-US" sz="2400">
                <a:solidFill>
                  <a:srgbClr val="404040"/>
                </a:solidFill>
                <a:latin typeface="宋体" panose="02010600030101010101" pitchFamily="2" charset="-122"/>
              </a:rPr>
              <a:t>岁以上的幼儿站立测量。体重测量以千克为单位，精确到小数点后两位。</a:t>
            </a:r>
            <a:endParaRPr lang="zh-CN" altLang="en-US" sz="2400">
              <a:solidFill>
                <a:srgbClr val="404040"/>
              </a:solidFill>
              <a:latin typeface="宋体" panose="02010600030101010101" pitchFamily="2" charset="-122"/>
            </a:endParaRPr>
          </a:p>
        </p:txBody>
      </p:sp>
      <p:sp>
        <p:nvSpPr>
          <p:cNvPr id="71684" name="文本框 5"/>
          <p:cNvSpPr txBox="1">
            <a:spLocks noChangeArrowheads="1"/>
          </p:cNvSpPr>
          <p:nvPr/>
        </p:nvSpPr>
        <p:spPr bwMode="auto">
          <a:xfrm>
            <a:off x="-107950" y="34925"/>
            <a:ext cx="6159500" cy="584200"/>
          </a:xfrm>
          <a:prstGeom prst="rect">
            <a:avLst/>
          </a:prstGeom>
          <a:noFill/>
          <a:ln w="9525">
            <a:noFill/>
            <a:miter lim="800000"/>
          </a:ln>
        </p:spPr>
        <p:txBody>
          <a:bodyPr>
            <a:spAutoFit/>
          </a:bodyPr>
          <a:lstStyle/>
          <a:p>
            <a:r>
              <a:rPr lang="zh-CN" altLang="en-US" sz="3200">
                <a:latin typeface="微软雅黑" panose="020B0503020204020204" pitchFamily="34" charset="-122"/>
                <a:ea typeface="微软雅黑" panose="020B0503020204020204" pitchFamily="34" charset="-122"/>
              </a:rPr>
              <a:t> 二、体格检查的测量方法</a:t>
            </a:r>
            <a:endParaRPr lang="zh-CN" altLang="en-US" sz="3200">
              <a:latin typeface="微软雅黑" panose="020B0503020204020204" pitchFamily="34" charset="-122"/>
              <a:ea typeface="微软雅黑" panose="020B0503020204020204" pitchFamily="34" charset="-122"/>
            </a:endParaRPr>
          </a:p>
        </p:txBody>
      </p:sp>
      <p:pic>
        <p:nvPicPr>
          <p:cNvPr id="71685" name="图片 3"/>
          <p:cNvPicPr>
            <a:picLocks noChangeAspect="1"/>
          </p:cNvPicPr>
          <p:nvPr/>
        </p:nvPicPr>
        <p:blipFill>
          <a:blip r:embed="rId1"/>
          <a:srcRect/>
          <a:stretch>
            <a:fillRect/>
          </a:stretch>
        </p:blipFill>
        <p:spPr bwMode="auto">
          <a:xfrm>
            <a:off x="685800" y="3371850"/>
            <a:ext cx="4144963" cy="3108325"/>
          </a:xfrm>
          <a:prstGeom prst="rect">
            <a:avLst/>
          </a:prstGeom>
          <a:noFill/>
          <a:ln w="9525">
            <a:noFill/>
            <a:miter lim="800000"/>
            <a:headEnd/>
            <a:tailEnd/>
          </a:ln>
        </p:spPr>
      </p:pic>
      <p:pic>
        <p:nvPicPr>
          <p:cNvPr id="71686" name="图片 4"/>
          <p:cNvPicPr>
            <a:picLocks noChangeAspect="1"/>
          </p:cNvPicPr>
          <p:nvPr/>
        </p:nvPicPr>
        <p:blipFill>
          <a:blip r:embed="rId2"/>
          <a:srcRect/>
          <a:stretch>
            <a:fillRect/>
          </a:stretch>
        </p:blipFill>
        <p:spPr bwMode="auto">
          <a:xfrm>
            <a:off x="5570538" y="3371850"/>
            <a:ext cx="3509962" cy="2963863"/>
          </a:xfrm>
          <a:prstGeom prst="rect">
            <a:avLst/>
          </a:prstGeom>
          <a:noFill/>
          <a:ln w="9525">
            <a:noFill/>
            <a:miter lim="800000"/>
            <a:headEnd/>
            <a:tailEnd/>
          </a:ln>
        </p:spPr>
      </p:pic>
    </p:spTree>
  </p:cSld>
  <p:clrMapOvr>
    <a:masterClrMapping/>
  </p:clrMapOvr>
  <p:transition spd="slow" advClick="0" advTm="3000">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729" name="组合 697"/>
          <p:cNvGrpSpPr/>
          <p:nvPr/>
        </p:nvGrpSpPr>
        <p:grpSpPr bwMode="auto">
          <a:xfrm>
            <a:off x="13800138" y="1316038"/>
            <a:ext cx="1965325" cy="2206625"/>
            <a:chOff x="1074420" y="1325880"/>
            <a:chExt cx="2428875" cy="3634740"/>
          </a:xfrm>
        </p:grpSpPr>
        <p:sp>
          <p:nvSpPr>
            <p:cNvPr id="699" name="流程图: 决策 698"/>
            <p:cNvSpPr/>
            <p:nvPr/>
          </p:nvSpPr>
          <p:spPr>
            <a:xfrm>
              <a:off x="1074420" y="1325880"/>
              <a:ext cx="2010982" cy="3634740"/>
            </a:xfrm>
            <a:prstGeom prst="flowChartDecision">
              <a:avLst/>
            </a:pr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00" name="任意多边形 699"/>
            <p:cNvSpPr/>
            <p:nvPr/>
          </p:nvSpPr>
          <p:spPr>
            <a:xfrm>
              <a:off x="1531550" y="1576912"/>
              <a:ext cx="1971745" cy="2424031"/>
            </a:xfrm>
            <a:custGeom>
              <a:avLst/>
              <a:gdLst>
                <a:gd name="connsiteX0" fmla="*/ 0 w 1828800"/>
                <a:gd name="connsiteY0" fmla="*/ 2423160 h 2423160"/>
                <a:gd name="connsiteX1" fmla="*/ 1508760 w 1828800"/>
                <a:gd name="connsiteY1" fmla="*/ 0 h 2423160"/>
                <a:gd name="connsiteX2" fmla="*/ 1828800 w 1828800"/>
                <a:gd name="connsiteY2" fmla="*/ 594360 h 2423160"/>
                <a:gd name="connsiteX3" fmla="*/ 22860 w 1828800"/>
                <a:gd name="connsiteY3" fmla="*/ 685800 h 2423160"/>
                <a:gd name="connsiteX4" fmla="*/ 1143000 w 1828800"/>
                <a:gd name="connsiteY4" fmla="*/ 2377440 h 2423160"/>
                <a:gd name="connsiteX5" fmla="*/ 0 w 1828800"/>
                <a:gd name="connsiteY5" fmla="*/ 2423160 h 2423160"/>
                <a:gd name="connsiteX0-1" fmla="*/ 0 w 1971675"/>
                <a:gd name="connsiteY0-2" fmla="*/ 2423160 h 2423160"/>
                <a:gd name="connsiteX1-3" fmla="*/ 1508760 w 1971675"/>
                <a:gd name="connsiteY1-4" fmla="*/ 0 h 2423160"/>
                <a:gd name="connsiteX2-5" fmla="*/ 1971675 w 1971675"/>
                <a:gd name="connsiteY2-6" fmla="*/ 722947 h 2423160"/>
                <a:gd name="connsiteX3-7" fmla="*/ 22860 w 1971675"/>
                <a:gd name="connsiteY3-8" fmla="*/ 685800 h 2423160"/>
                <a:gd name="connsiteX4-9" fmla="*/ 1143000 w 1971675"/>
                <a:gd name="connsiteY4-10" fmla="*/ 2377440 h 2423160"/>
                <a:gd name="connsiteX5-11" fmla="*/ 0 w 1971675"/>
                <a:gd name="connsiteY5-12" fmla="*/ 2423160 h 2423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71675" h="2423160">
                  <a:moveTo>
                    <a:pt x="0" y="2423160"/>
                  </a:moveTo>
                  <a:lnTo>
                    <a:pt x="1508760" y="0"/>
                  </a:lnTo>
                  <a:lnTo>
                    <a:pt x="1971675" y="722947"/>
                  </a:lnTo>
                  <a:lnTo>
                    <a:pt x="22860" y="685800"/>
                  </a:lnTo>
                  <a:lnTo>
                    <a:pt x="1143000" y="2377440"/>
                  </a:lnTo>
                  <a:lnTo>
                    <a:pt x="0" y="2423160"/>
                  </a:lnTo>
                  <a:close/>
                </a:path>
              </a:pathLst>
            </a:cu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701" name="直接连接符 700"/>
            <p:cNvCxnSpPr>
              <a:stCxn id="699" idx="3"/>
              <a:endCxn id="699" idx="1"/>
            </p:cNvCxnSpPr>
            <p:nvPr/>
          </p:nvCxnSpPr>
          <p:spPr>
            <a:xfrm flipH="1">
              <a:off x="1074420" y="3143249"/>
              <a:ext cx="2010982" cy="0"/>
            </a:xfrm>
            <a:prstGeom prst="line">
              <a:avLst/>
            </a:prstGeom>
            <a:ln>
              <a:solidFill>
                <a:schemeClr val="accent1">
                  <a:alpha val="31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3" name="直角三角形 2"/>
          <p:cNvSpPr/>
          <p:nvPr/>
        </p:nvSpPr>
        <p:spPr>
          <a:xfrm flipV="1">
            <a:off x="0" y="0"/>
            <a:ext cx="8040688" cy="981075"/>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3731" name="矩形 31"/>
          <p:cNvSpPr>
            <a:spLocks noChangeArrowheads="1"/>
          </p:cNvSpPr>
          <p:nvPr/>
        </p:nvSpPr>
        <p:spPr bwMode="auto">
          <a:xfrm>
            <a:off x="479425" y="823913"/>
            <a:ext cx="11204575" cy="2306955"/>
          </a:xfrm>
          <a:prstGeom prst="rect">
            <a:avLst/>
          </a:prstGeom>
          <a:noFill/>
          <a:ln w="9525">
            <a:noFill/>
            <a:miter lim="800000"/>
          </a:ln>
        </p:spPr>
        <p:txBody>
          <a:bodyPr>
            <a:spAutoFit/>
          </a:bodyPr>
          <a:lstStyle/>
          <a:p>
            <a:pPr>
              <a:lnSpc>
                <a:spcPct val="150000"/>
              </a:lnSpc>
            </a:pPr>
            <a:r>
              <a:rPr lang="en-US" altLang="zh-CN" sz="2400">
                <a:solidFill>
                  <a:srgbClr val="404040"/>
                </a:solidFill>
                <a:latin typeface="宋体" panose="02010600030101010101" pitchFamily="2" charset="-122"/>
              </a:rPr>
              <a:t>3 </a:t>
            </a:r>
            <a:r>
              <a:rPr lang="zh-CN" altLang="en-US" sz="2400">
                <a:solidFill>
                  <a:srgbClr val="404040"/>
                </a:solidFill>
                <a:latin typeface="宋体" panose="02010600030101010101" pitchFamily="2" charset="-122"/>
              </a:rPr>
              <a:t>测头围</a:t>
            </a:r>
            <a:endParaRPr lang="zh-CN" altLang="en-US" sz="2400">
              <a:solidFill>
                <a:srgbClr val="404040"/>
              </a:solidFill>
              <a:latin typeface="宋体" panose="02010600030101010101" pitchFamily="2" charset="-122"/>
            </a:endParaRPr>
          </a:p>
          <a:p>
            <a:pPr>
              <a:lnSpc>
                <a:spcPct val="150000"/>
              </a:lnSpc>
            </a:pPr>
            <a:r>
              <a:rPr lang="zh-CN" altLang="en-US" sz="2400">
                <a:solidFill>
                  <a:srgbClr val="404040"/>
                </a:solidFill>
                <a:latin typeface="宋体" panose="02010600030101010101" pitchFamily="2" charset="-122"/>
              </a:rPr>
              <a:t>   测头围采用坐位测量，测量者站在婴幼儿前方或右侧，将皮尺零点固定在右侧眉方上缘处或右侧耳后，在头部后方经过枕骨，再回到零点。注意皮尺在头两侧保持水平一致，读数即为头围。头围测量以厘米为单位，精确到小数点后一位。</a:t>
            </a:r>
            <a:endParaRPr lang="zh-CN" altLang="en-US" sz="2400">
              <a:solidFill>
                <a:srgbClr val="404040"/>
              </a:solidFill>
              <a:latin typeface="宋体" panose="02010600030101010101" pitchFamily="2" charset="-122"/>
            </a:endParaRPr>
          </a:p>
        </p:txBody>
      </p:sp>
      <p:sp>
        <p:nvSpPr>
          <p:cNvPr id="73732" name="文本框 5"/>
          <p:cNvSpPr txBox="1">
            <a:spLocks noChangeArrowheads="1"/>
          </p:cNvSpPr>
          <p:nvPr/>
        </p:nvSpPr>
        <p:spPr bwMode="auto">
          <a:xfrm>
            <a:off x="-107950" y="34925"/>
            <a:ext cx="6159500" cy="584200"/>
          </a:xfrm>
          <a:prstGeom prst="rect">
            <a:avLst/>
          </a:prstGeom>
          <a:noFill/>
          <a:ln w="9525">
            <a:noFill/>
            <a:miter lim="800000"/>
          </a:ln>
        </p:spPr>
        <p:txBody>
          <a:bodyPr>
            <a:spAutoFit/>
          </a:bodyPr>
          <a:lstStyle/>
          <a:p>
            <a:r>
              <a:rPr lang="zh-CN" altLang="en-US" sz="3200">
                <a:latin typeface="微软雅黑" panose="020B0503020204020204" pitchFamily="34" charset="-122"/>
                <a:ea typeface="微软雅黑" panose="020B0503020204020204" pitchFamily="34" charset="-122"/>
              </a:rPr>
              <a:t> 二、体格检查的测量方法</a:t>
            </a:r>
            <a:endParaRPr lang="zh-CN" altLang="en-US" sz="3200">
              <a:latin typeface="微软雅黑" panose="020B0503020204020204" pitchFamily="34" charset="-122"/>
              <a:ea typeface="微软雅黑" panose="020B0503020204020204" pitchFamily="34" charset="-122"/>
            </a:endParaRPr>
          </a:p>
        </p:txBody>
      </p:sp>
      <p:pic>
        <p:nvPicPr>
          <p:cNvPr id="73733" name="图片 7"/>
          <p:cNvPicPr>
            <a:picLocks noChangeAspect="1"/>
          </p:cNvPicPr>
          <p:nvPr/>
        </p:nvPicPr>
        <p:blipFill>
          <a:blip r:embed="rId1"/>
          <a:srcRect/>
          <a:stretch>
            <a:fillRect/>
          </a:stretch>
        </p:blipFill>
        <p:spPr bwMode="auto">
          <a:xfrm>
            <a:off x="641350" y="3419475"/>
            <a:ext cx="4244975" cy="2827338"/>
          </a:xfrm>
          <a:prstGeom prst="rect">
            <a:avLst/>
          </a:prstGeom>
          <a:noFill/>
          <a:ln w="9525">
            <a:noFill/>
            <a:miter lim="800000"/>
            <a:headEnd/>
            <a:tailEnd/>
          </a:ln>
        </p:spPr>
      </p:pic>
      <p:pic>
        <p:nvPicPr>
          <p:cNvPr id="73734" name="图片 8"/>
          <p:cNvPicPr>
            <a:picLocks noChangeAspect="1"/>
          </p:cNvPicPr>
          <p:nvPr/>
        </p:nvPicPr>
        <p:blipFill>
          <a:blip r:embed="rId2"/>
          <a:srcRect b="7994"/>
          <a:stretch>
            <a:fillRect/>
          </a:stretch>
        </p:blipFill>
        <p:spPr bwMode="auto">
          <a:xfrm>
            <a:off x="5346700" y="3419475"/>
            <a:ext cx="4110038" cy="2835275"/>
          </a:xfrm>
          <a:prstGeom prst="rect">
            <a:avLst/>
          </a:prstGeom>
          <a:noFill/>
          <a:ln w="9525">
            <a:noFill/>
            <a:miter lim="800000"/>
            <a:headEnd/>
            <a:tailEnd/>
          </a:ln>
        </p:spPr>
      </p:pic>
    </p:spTree>
  </p:cSld>
  <p:clrMapOvr>
    <a:masterClrMapping/>
  </p:clrMapOvr>
  <p:transition spd="slow" advClick="0" advTm="3000">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777" name="组合 697"/>
          <p:cNvGrpSpPr/>
          <p:nvPr/>
        </p:nvGrpSpPr>
        <p:grpSpPr bwMode="auto">
          <a:xfrm>
            <a:off x="13800138" y="1316038"/>
            <a:ext cx="1965325" cy="2206625"/>
            <a:chOff x="1074420" y="1325880"/>
            <a:chExt cx="2428875" cy="3634740"/>
          </a:xfrm>
        </p:grpSpPr>
        <p:sp>
          <p:nvSpPr>
            <p:cNvPr id="699" name="流程图: 决策 698"/>
            <p:cNvSpPr/>
            <p:nvPr/>
          </p:nvSpPr>
          <p:spPr>
            <a:xfrm>
              <a:off x="1074420" y="1325880"/>
              <a:ext cx="2010982" cy="3634740"/>
            </a:xfrm>
            <a:prstGeom prst="flowChartDecision">
              <a:avLst/>
            </a:pr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00" name="任意多边形 699"/>
            <p:cNvSpPr/>
            <p:nvPr/>
          </p:nvSpPr>
          <p:spPr>
            <a:xfrm>
              <a:off x="1531550" y="1576912"/>
              <a:ext cx="1971745" cy="2424031"/>
            </a:xfrm>
            <a:custGeom>
              <a:avLst/>
              <a:gdLst>
                <a:gd name="connsiteX0" fmla="*/ 0 w 1828800"/>
                <a:gd name="connsiteY0" fmla="*/ 2423160 h 2423160"/>
                <a:gd name="connsiteX1" fmla="*/ 1508760 w 1828800"/>
                <a:gd name="connsiteY1" fmla="*/ 0 h 2423160"/>
                <a:gd name="connsiteX2" fmla="*/ 1828800 w 1828800"/>
                <a:gd name="connsiteY2" fmla="*/ 594360 h 2423160"/>
                <a:gd name="connsiteX3" fmla="*/ 22860 w 1828800"/>
                <a:gd name="connsiteY3" fmla="*/ 685800 h 2423160"/>
                <a:gd name="connsiteX4" fmla="*/ 1143000 w 1828800"/>
                <a:gd name="connsiteY4" fmla="*/ 2377440 h 2423160"/>
                <a:gd name="connsiteX5" fmla="*/ 0 w 1828800"/>
                <a:gd name="connsiteY5" fmla="*/ 2423160 h 2423160"/>
                <a:gd name="connsiteX0-1" fmla="*/ 0 w 1971675"/>
                <a:gd name="connsiteY0-2" fmla="*/ 2423160 h 2423160"/>
                <a:gd name="connsiteX1-3" fmla="*/ 1508760 w 1971675"/>
                <a:gd name="connsiteY1-4" fmla="*/ 0 h 2423160"/>
                <a:gd name="connsiteX2-5" fmla="*/ 1971675 w 1971675"/>
                <a:gd name="connsiteY2-6" fmla="*/ 722947 h 2423160"/>
                <a:gd name="connsiteX3-7" fmla="*/ 22860 w 1971675"/>
                <a:gd name="connsiteY3-8" fmla="*/ 685800 h 2423160"/>
                <a:gd name="connsiteX4-9" fmla="*/ 1143000 w 1971675"/>
                <a:gd name="connsiteY4-10" fmla="*/ 2377440 h 2423160"/>
                <a:gd name="connsiteX5-11" fmla="*/ 0 w 1971675"/>
                <a:gd name="connsiteY5-12" fmla="*/ 2423160 h 2423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71675" h="2423160">
                  <a:moveTo>
                    <a:pt x="0" y="2423160"/>
                  </a:moveTo>
                  <a:lnTo>
                    <a:pt x="1508760" y="0"/>
                  </a:lnTo>
                  <a:lnTo>
                    <a:pt x="1971675" y="722947"/>
                  </a:lnTo>
                  <a:lnTo>
                    <a:pt x="22860" y="685800"/>
                  </a:lnTo>
                  <a:lnTo>
                    <a:pt x="1143000" y="2377440"/>
                  </a:lnTo>
                  <a:lnTo>
                    <a:pt x="0" y="2423160"/>
                  </a:lnTo>
                  <a:close/>
                </a:path>
              </a:pathLst>
            </a:cu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701" name="直接连接符 700"/>
            <p:cNvCxnSpPr>
              <a:stCxn id="699" idx="3"/>
              <a:endCxn id="699" idx="1"/>
            </p:cNvCxnSpPr>
            <p:nvPr/>
          </p:nvCxnSpPr>
          <p:spPr>
            <a:xfrm flipH="1">
              <a:off x="1074420" y="3143249"/>
              <a:ext cx="2010982" cy="0"/>
            </a:xfrm>
            <a:prstGeom prst="line">
              <a:avLst/>
            </a:prstGeom>
            <a:ln>
              <a:solidFill>
                <a:schemeClr val="accent1">
                  <a:alpha val="31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3" name="直角三角形 2"/>
          <p:cNvSpPr/>
          <p:nvPr/>
        </p:nvSpPr>
        <p:spPr>
          <a:xfrm flipV="1">
            <a:off x="0" y="0"/>
            <a:ext cx="8040688" cy="981075"/>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5779" name="矩形 31"/>
          <p:cNvSpPr>
            <a:spLocks noChangeArrowheads="1"/>
          </p:cNvSpPr>
          <p:nvPr/>
        </p:nvSpPr>
        <p:spPr bwMode="auto">
          <a:xfrm>
            <a:off x="144780" y="844550"/>
            <a:ext cx="7078345" cy="5077460"/>
          </a:xfrm>
          <a:prstGeom prst="rect">
            <a:avLst/>
          </a:prstGeom>
          <a:noFill/>
          <a:ln w="9525">
            <a:noFill/>
            <a:miter lim="800000"/>
          </a:ln>
        </p:spPr>
        <p:txBody>
          <a:bodyPr wrap="square">
            <a:spAutoFit/>
          </a:bodyPr>
          <a:lstStyle/>
          <a:p>
            <a:pPr>
              <a:lnSpc>
                <a:spcPct val="150000"/>
              </a:lnSpc>
            </a:pPr>
            <a:r>
              <a:rPr lang="en-US" altLang="zh-CN" sz="2400">
                <a:solidFill>
                  <a:srgbClr val="404040"/>
                </a:solidFill>
                <a:latin typeface="宋体" panose="02010600030101010101" pitchFamily="2" charset="-122"/>
              </a:rPr>
              <a:t>4 </a:t>
            </a:r>
            <a:r>
              <a:rPr lang="zh-CN" altLang="en-US" sz="2400">
                <a:solidFill>
                  <a:srgbClr val="404040"/>
                </a:solidFill>
                <a:latin typeface="宋体" panose="02010600030101010101" pitchFamily="2" charset="-122"/>
              </a:rPr>
              <a:t>测胸围</a:t>
            </a:r>
            <a:endParaRPr lang="zh-CN" altLang="en-US" sz="2400">
              <a:solidFill>
                <a:srgbClr val="404040"/>
              </a:solidFill>
              <a:latin typeface="宋体" panose="02010600030101010101" pitchFamily="2" charset="-122"/>
            </a:endParaRPr>
          </a:p>
          <a:p>
            <a:pPr>
              <a:lnSpc>
                <a:spcPct val="150000"/>
              </a:lnSpc>
            </a:pPr>
            <a:r>
              <a:rPr lang="zh-CN" altLang="en-US" sz="2400">
                <a:solidFill>
                  <a:srgbClr val="404040"/>
                </a:solidFill>
                <a:latin typeface="宋体" panose="02010600030101010101" pitchFamily="2" charset="-122"/>
              </a:rPr>
              <a:t>      测量胸围需在婴幼儿呼吸处于平静状态下进行。</a:t>
            </a:r>
            <a:r>
              <a:rPr lang="en-US" altLang="zh-CN" sz="2400">
                <a:solidFill>
                  <a:srgbClr val="404040"/>
                </a:solidFill>
                <a:latin typeface="宋体" panose="02010600030101010101" pitchFamily="2" charset="-122"/>
              </a:rPr>
              <a:t>3 </a:t>
            </a:r>
            <a:r>
              <a:rPr lang="zh-CN" altLang="en-US" sz="2400">
                <a:solidFill>
                  <a:srgbClr val="404040"/>
                </a:solidFill>
                <a:latin typeface="宋体" panose="02010600030101010101" pitchFamily="2" charset="-122"/>
              </a:rPr>
              <a:t>岁以下的婴幼儿可采取卧位测量，</a:t>
            </a:r>
            <a:r>
              <a:rPr lang="en-US" altLang="zh-CN" sz="2400">
                <a:solidFill>
                  <a:srgbClr val="404040"/>
                </a:solidFill>
                <a:latin typeface="宋体" panose="02010600030101010101" pitchFamily="2" charset="-122"/>
              </a:rPr>
              <a:t>3 </a:t>
            </a:r>
            <a:r>
              <a:rPr lang="zh-CN" altLang="en-US" sz="2400">
                <a:solidFill>
                  <a:srgbClr val="404040"/>
                </a:solidFill>
                <a:latin typeface="宋体" panose="02010600030101010101" pitchFamily="2" charset="-122"/>
              </a:rPr>
              <a:t>岁以上采取立位测量。采取立位测量时，幼儿自然站立，两足分开与肩同宽，双肩放松，上臂自然下垂。测量者面对幼儿，将皮尺零点固定在幼儿乳头下缘，经背部、两肩胛骨下角下缘，最终回到零点，读数，即为胸围。胸围测量以厘米为单位，精确到小数点后一位。</a:t>
            </a:r>
            <a:endParaRPr lang="zh-CN" altLang="en-US" sz="2400">
              <a:solidFill>
                <a:srgbClr val="404040"/>
              </a:solidFill>
              <a:latin typeface="宋体" panose="02010600030101010101" pitchFamily="2" charset="-122"/>
            </a:endParaRPr>
          </a:p>
        </p:txBody>
      </p:sp>
      <p:sp>
        <p:nvSpPr>
          <p:cNvPr id="75780" name="文本框 5"/>
          <p:cNvSpPr txBox="1">
            <a:spLocks noChangeArrowheads="1"/>
          </p:cNvSpPr>
          <p:nvPr/>
        </p:nvSpPr>
        <p:spPr bwMode="auto">
          <a:xfrm>
            <a:off x="-107950" y="34925"/>
            <a:ext cx="6159500" cy="584200"/>
          </a:xfrm>
          <a:prstGeom prst="rect">
            <a:avLst/>
          </a:prstGeom>
          <a:noFill/>
          <a:ln w="9525">
            <a:noFill/>
            <a:miter lim="800000"/>
          </a:ln>
        </p:spPr>
        <p:txBody>
          <a:bodyPr>
            <a:spAutoFit/>
          </a:bodyPr>
          <a:lstStyle/>
          <a:p>
            <a:r>
              <a:rPr lang="zh-CN" altLang="en-US" sz="3200">
                <a:latin typeface="微软雅黑" panose="020B0503020204020204" pitchFamily="34" charset="-122"/>
                <a:ea typeface="微软雅黑" panose="020B0503020204020204" pitchFamily="34" charset="-122"/>
              </a:rPr>
              <a:t> 二、体格检查的测量方法</a:t>
            </a:r>
            <a:endParaRPr lang="zh-CN" altLang="en-US" sz="3200">
              <a:latin typeface="微软雅黑" panose="020B0503020204020204" pitchFamily="34" charset="-122"/>
              <a:ea typeface="微软雅黑" panose="020B0503020204020204" pitchFamily="34" charset="-122"/>
            </a:endParaRPr>
          </a:p>
        </p:txBody>
      </p:sp>
      <p:pic>
        <p:nvPicPr>
          <p:cNvPr id="75781" name="图片 36868" descr="200862616138621"/>
          <p:cNvPicPr>
            <a:picLocks noChangeAspect="1"/>
          </p:cNvPicPr>
          <p:nvPr/>
        </p:nvPicPr>
        <p:blipFill>
          <a:blip r:embed="rId1"/>
          <a:srcRect/>
          <a:stretch>
            <a:fillRect/>
          </a:stretch>
        </p:blipFill>
        <p:spPr bwMode="auto">
          <a:xfrm>
            <a:off x="7672705" y="1883728"/>
            <a:ext cx="4230688" cy="3089275"/>
          </a:xfrm>
          <a:prstGeom prst="rect">
            <a:avLst/>
          </a:prstGeom>
          <a:noFill/>
          <a:ln w="9525">
            <a:noFill/>
            <a:miter lim="800000"/>
            <a:headEnd/>
            <a:tailEnd/>
          </a:ln>
        </p:spPr>
      </p:pic>
    </p:spTree>
  </p:cSld>
  <p:clrMapOvr>
    <a:masterClrMapping/>
  </p:clrMapOvr>
  <p:transition spd="slow" advClick="0" advTm="3000">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825" name="组合 697"/>
          <p:cNvGrpSpPr/>
          <p:nvPr/>
        </p:nvGrpSpPr>
        <p:grpSpPr bwMode="auto">
          <a:xfrm>
            <a:off x="13800138" y="1316038"/>
            <a:ext cx="1965325" cy="2206625"/>
            <a:chOff x="1074420" y="1325880"/>
            <a:chExt cx="2428875" cy="3634740"/>
          </a:xfrm>
        </p:grpSpPr>
        <p:sp>
          <p:nvSpPr>
            <p:cNvPr id="699" name="流程图: 决策 698"/>
            <p:cNvSpPr/>
            <p:nvPr/>
          </p:nvSpPr>
          <p:spPr>
            <a:xfrm>
              <a:off x="1074420" y="1325880"/>
              <a:ext cx="2010982" cy="3634740"/>
            </a:xfrm>
            <a:prstGeom prst="flowChartDecision">
              <a:avLst/>
            </a:pr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00" name="任意多边形 699"/>
            <p:cNvSpPr/>
            <p:nvPr/>
          </p:nvSpPr>
          <p:spPr>
            <a:xfrm>
              <a:off x="1531550" y="1576912"/>
              <a:ext cx="1971745" cy="2424031"/>
            </a:xfrm>
            <a:custGeom>
              <a:avLst/>
              <a:gdLst>
                <a:gd name="connsiteX0" fmla="*/ 0 w 1828800"/>
                <a:gd name="connsiteY0" fmla="*/ 2423160 h 2423160"/>
                <a:gd name="connsiteX1" fmla="*/ 1508760 w 1828800"/>
                <a:gd name="connsiteY1" fmla="*/ 0 h 2423160"/>
                <a:gd name="connsiteX2" fmla="*/ 1828800 w 1828800"/>
                <a:gd name="connsiteY2" fmla="*/ 594360 h 2423160"/>
                <a:gd name="connsiteX3" fmla="*/ 22860 w 1828800"/>
                <a:gd name="connsiteY3" fmla="*/ 685800 h 2423160"/>
                <a:gd name="connsiteX4" fmla="*/ 1143000 w 1828800"/>
                <a:gd name="connsiteY4" fmla="*/ 2377440 h 2423160"/>
                <a:gd name="connsiteX5" fmla="*/ 0 w 1828800"/>
                <a:gd name="connsiteY5" fmla="*/ 2423160 h 2423160"/>
                <a:gd name="connsiteX0-1" fmla="*/ 0 w 1971675"/>
                <a:gd name="connsiteY0-2" fmla="*/ 2423160 h 2423160"/>
                <a:gd name="connsiteX1-3" fmla="*/ 1508760 w 1971675"/>
                <a:gd name="connsiteY1-4" fmla="*/ 0 h 2423160"/>
                <a:gd name="connsiteX2-5" fmla="*/ 1971675 w 1971675"/>
                <a:gd name="connsiteY2-6" fmla="*/ 722947 h 2423160"/>
                <a:gd name="connsiteX3-7" fmla="*/ 22860 w 1971675"/>
                <a:gd name="connsiteY3-8" fmla="*/ 685800 h 2423160"/>
                <a:gd name="connsiteX4-9" fmla="*/ 1143000 w 1971675"/>
                <a:gd name="connsiteY4-10" fmla="*/ 2377440 h 2423160"/>
                <a:gd name="connsiteX5-11" fmla="*/ 0 w 1971675"/>
                <a:gd name="connsiteY5-12" fmla="*/ 2423160 h 2423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71675" h="2423160">
                  <a:moveTo>
                    <a:pt x="0" y="2423160"/>
                  </a:moveTo>
                  <a:lnTo>
                    <a:pt x="1508760" y="0"/>
                  </a:lnTo>
                  <a:lnTo>
                    <a:pt x="1971675" y="722947"/>
                  </a:lnTo>
                  <a:lnTo>
                    <a:pt x="22860" y="685800"/>
                  </a:lnTo>
                  <a:lnTo>
                    <a:pt x="1143000" y="2377440"/>
                  </a:lnTo>
                  <a:lnTo>
                    <a:pt x="0" y="2423160"/>
                  </a:lnTo>
                  <a:close/>
                </a:path>
              </a:pathLst>
            </a:cu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701" name="直接连接符 700"/>
            <p:cNvCxnSpPr>
              <a:stCxn id="699" idx="3"/>
              <a:endCxn id="699" idx="1"/>
            </p:cNvCxnSpPr>
            <p:nvPr/>
          </p:nvCxnSpPr>
          <p:spPr>
            <a:xfrm flipH="1">
              <a:off x="1074420" y="3143249"/>
              <a:ext cx="2010982" cy="0"/>
            </a:xfrm>
            <a:prstGeom prst="line">
              <a:avLst/>
            </a:prstGeom>
            <a:ln>
              <a:solidFill>
                <a:schemeClr val="accent1">
                  <a:alpha val="31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3" name="直角三角形 2"/>
          <p:cNvSpPr/>
          <p:nvPr/>
        </p:nvSpPr>
        <p:spPr>
          <a:xfrm flipV="1">
            <a:off x="0" y="0"/>
            <a:ext cx="8040688" cy="981075"/>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7827" name="矩形 31"/>
          <p:cNvSpPr>
            <a:spLocks noChangeArrowheads="1"/>
          </p:cNvSpPr>
          <p:nvPr/>
        </p:nvSpPr>
        <p:spPr bwMode="auto">
          <a:xfrm>
            <a:off x="144463" y="844550"/>
            <a:ext cx="11468100" cy="3968750"/>
          </a:xfrm>
          <a:prstGeom prst="rect">
            <a:avLst/>
          </a:prstGeom>
          <a:noFill/>
          <a:ln w="9525">
            <a:noFill/>
            <a:miter lim="800000"/>
          </a:ln>
        </p:spPr>
        <p:txBody>
          <a:bodyPr>
            <a:spAutoFit/>
          </a:bodyPr>
          <a:lstStyle/>
          <a:p>
            <a:pPr>
              <a:lnSpc>
                <a:spcPct val="150000"/>
              </a:lnSpc>
            </a:pPr>
            <a:r>
              <a:rPr lang="en-US" altLang="zh-CN" sz="2400">
                <a:solidFill>
                  <a:srgbClr val="404040"/>
                </a:solidFill>
                <a:latin typeface="Century Gothic"/>
                <a:ea typeface="幼圆"/>
              </a:rPr>
              <a:t>5 </a:t>
            </a:r>
            <a:r>
              <a:rPr lang="zh-CN" altLang="en-US" sz="2400">
                <a:solidFill>
                  <a:srgbClr val="404040"/>
                </a:solidFill>
                <a:latin typeface="Century Gothic"/>
                <a:ea typeface="幼圆"/>
              </a:rPr>
              <a:t>测坐高</a:t>
            </a:r>
            <a:endParaRPr lang="zh-CN" altLang="en-US" sz="2400">
              <a:solidFill>
                <a:srgbClr val="404040"/>
              </a:solidFill>
              <a:latin typeface="Century Gothic"/>
              <a:ea typeface="幼圆"/>
            </a:endParaRPr>
          </a:p>
          <a:p>
            <a:pPr>
              <a:lnSpc>
                <a:spcPct val="150000"/>
              </a:lnSpc>
            </a:pPr>
            <a:r>
              <a:rPr lang="zh-CN" altLang="en-US" sz="2400">
                <a:solidFill>
                  <a:srgbClr val="404040"/>
                </a:solidFill>
                <a:latin typeface="Century Gothic"/>
                <a:ea typeface="幼圆"/>
              </a:rPr>
              <a:t>   测量坐高时，婴幼儿坐在坐高计的坐盘上，骶部紧靠量板，</a:t>
            </a:r>
            <a:endParaRPr lang="zh-CN" altLang="en-US" sz="2400">
              <a:solidFill>
                <a:srgbClr val="404040"/>
              </a:solidFill>
              <a:latin typeface="Century Gothic"/>
              <a:ea typeface="幼圆"/>
            </a:endParaRPr>
          </a:p>
          <a:p>
            <a:pPr>
              <a:lnSpc>
                <a:spcPct val="150000"/>
              </a:lnSpc>
            </a:pPr>
            <a:r>
              <a:rPr lang="zh-CN" altLang="en-US" sz="2400">
                <a:solidFill>
                  <a:srgbClr val="404040"/>
                </a:solidFill>
                <a:latin typeface="Century Gothic"/>
                <a:ea typeface="幼圆"/>
              </a:rPr>
              <a:t>身体坐直，大腿与量尺成直角，与地面平行，头部</a:t>
            </a:r>
            <a:endParaRPr lang="zh-CN" altLang="en-US" sz="2400">
              <a:solidFill>
                <a:srgbClr val="404040"/>
              </a:solidFill>
              <a:latin typeface="Century Gothic"/>
              <a:ea typeface="幼圆"/>
            </a:endParaRPr>
          </a:p>
          <a:p>
            <a:pPr>
              <a:lnSpc>
                <a:spcPct val="150000"/>
              </a:lnSpc>
            </a:pPr>
            <a:r>
              <a:rPr lang="zh-CN" altLang="en-US" sz="2400">
                <a:solidFill>
                  <a:srgbClr val="404040"/>
                </a:solidFill>
                <a:latin typeface="Century Gothic"/>
                <a:ea typeface="幼圆"/>
              </a:rPr>
              <a:t>正直，颈部伸直，测试者调整坐高计头板，使之平</a:t>
            </a:r>
            <a:endParaRPr lang="zh-CN" altLang="en-US" sz="2400">
              <a:solidFill>
                <a:srgbClr val="404040"/>
              </a:solidFill>
              <a:latin typeface="Century Gothic"/>
              <a:ea typeface="幼圆"/>
            </a:endParaRPr>
          </a:p>
          <a:p>
            <a:pPr>
              <a:lnSpc>
                <a:spcPct val="150000"/>
              </a:lnSpc>
            </a:pPr>
            <a:r>
              <a:rPr lang="zh-CN" altLang="en-US" sz="2400">
                <a:solidFill>
                  <a:srgbClr val="404040"/>
                </a:solidFill>
                <a:latin typeface="Century Gothic"/>
                <a:ea typeface="幼圆"/>
              </a:rPr>
              <a:t>贴幼儿头顶并轻压头发，保持头板与量尺垂直，读</a:t>
            </a:r>
            <a:endParaRPr lang="zh-CN" altLang="en-US" sz="2400">
              <a:solidFill>
                <a:srgbClr val="404040"/>
              </a:solidFill>
              <a:latin typeface="Century Gothic"/>
              <a:ea typeface="幼圆"/>
            </a:endParaRPr>
          </a:p>
          <a:p>
            <a:pPr>
              <a:lnSpc>
                <a:spcPct val="150000"/>
              </a:lnSpc>
            </a:pPr>
            <a:r>
              <a:rPr lang="zh-CN" altLang="en-US" sz="2400">
                <a:solidFill>
                  <a:srgbClr val="404040"/>
                </a:solidFill>
                <a:latin typeface="Century Gothic"/>
                <a:ea typeface="幼圆"/>
              </a:rPr>
              <a:t>数，即为坐高。坐高测量以厘米为单位，精确到小</a:t>
            </a:r>
            <a:endParaRPr lang="zh-CN" altLang="en-US" sz="2400">
              <a:solidFill>
                <a:srgbClr val="404040"/>
              </a:solidFill>
              <a:latin typeface="Century Gothic"/>
              <a:ea typeface="幼圆"/>
            </a:endParaRPr>
          </a:p>
          <a:p>
            <a:pPr>
              <a:lnSpc>
                <a:spcPct val="150000"/>
              </a:lnSpc>
            </a:pPr>
            <a:r>
              <a:rPr lang="zh-CN" altLang="en-US" sz="2400">
                <a:solidFill>
                  <a:srgbClr val="404040"/>
                </a:solidFill>
                <a:latin typeface="Century Gothic"/>
                <a:ea typeface="幼圆"/>
              </a:rPr>
              <a:t>数点后一位。</a:t>
            </a:r>
            <a:endParaRPr lang="zh-CN" altLang="en-US" sz="2400">
              <a:solidFill>
                <a:srgbClr val="404040"/>
              </a:solidFill>
              <a:latin typeface="Century Gothic"/>
              <a:ea typeface="幼圆"/>
            </a:endParaRPr>
          </a:p>
        </p:txBody>
      </p:sp>
      <p:sp>
        <p:nvSpPr>
          <p:cNvPr id="77828" name="文本框 5"/>
          <p:cNvSpPr txBox="1">
            <a:spLocks noChangeArrowheads="1"/>
          </p:cNvSpPr>
          <p:nvPr/>
        </p:nvSpPr>
        <p:spPr bwMode="auto">
          <a:xfrm>
            <a:off x="-107950" y="34925"/>
            <a:ext cx="6159500" cy="584200"/>
          </a:xfrm>
          <a:prstGeom prst="rect">
            <a:avLst/>
          </a:prstGeom>
          <a:noFill/>
          <a:ln w="9525">
            <a:noFill/>
            <a:miter lim="800000"/>
          </a:ln>
        </p:spPr>
        <p:txBody>
          <a:bodyPr>
            <a:spAutoFit/>
          </a:bodyPr>
          <a:lstStyle/>
          <a:p>
            <a:r>
              <a:rPr lang="zh-CN" altLang="en-US" sz="3200">
                <a:latin typeface="微软雅黑" panose="020B0503020204020204" pitchFamily="34" charset="-122"/>
                <a:ea typeface="微软雅黑" panose="020B0503020204020204" pitchFamily="34" charset="-122"/>
              </a:rPr>
              <a:t> 二、体格检查的测量方法</a:t>
            </a:r>
            <a:endParaRPr lang="zh-CN" altLang="en-US" sz="3200">
              <a:latin typeface="微软雅黑" panose="020B0503020204020204" pitchFamily="34" charset="-122"/>
              <a:ea typeface="微软雅黑" panose="020B0503020204020204" pitchFamily="34" charset="-122"/>
            </a:endParaRPr>
          </a:p>
        </p:txBody>
      </p:sp>
      <p:pic>
        <p:nvPicPr>
          <p:cNvPr id="77829" name="图片 3"/>
          <p:cNvPicPr>
            <a:picLocks noChangeAspect="1"/>
          </p:cNvPicPr>
          <p:nvPr/>
        </p:nvPicPr>
        <p:blipFill>
          <a:blip r:embed="rId1"/>
          <a:srcRect/>
          <a:stretch>
            <a:fillRect/>
          </a:stretch>
        </p:blipFill>
        <p:spPr bwMode="auto">
          <a:xfrm>
            <a:off x="7000875" y="2103438"/>
            <a:ext cx="2397125" cy="4495800"/>
          </a:xfrm>
          <a:prstGeom prst="rect">
            <a:avLst/>
          </a:prstGeom>
          <a:noFill/>
          <a:ln w="9525">
            <a:noFill/>
            <a:miter lim="800000"/>
            <a:headEnd/>
            <a:tailEnd/>
          </a:ln>
        </p:spPr>
      </p:pic>
      <p:pic>
        <p:nvPicPr>
          <p:cNvPr id="77830" name="图片 4"/>
          <p:cNvPicPr>
            <a:picLocks noChangeAspect="1"/>
          </p:cNvPicPr>
          <p:nvPr/>
        </p:nvPicPr>
        <p:blipFill>
          <a:blip r:embed="rId2"/>
          <a:srcRect/>
          <a:stretch>
            <a:fillRect/>
          </a:stretch>
        </p:blipFill>
        <p:spPr bwMode="auto">
          <a:xfrm>
            <a:off x="9610725" y="355600"/>
            <a:ext cx="2336800" cy="4124325"/>
          </a:xfrm>
          <a:prstGeom prst="rect">
            <a:avLst/>
          </a:prstGeom>
          <a:noFill/>
          <a:ln w="9525">
            <a:noFill/>
            <a:miter lim="800000"/>
            <a:headEnd/>
            <a:tailEnd/>
          </a:ln>
        </p:spPr>
      </p:pic>
    </p:spTree>
  </p:cSld>
  <p:clrMapOvr>
    <a:masterClrMapping/>
  </p:clrMapOvr>
  <p:transition spd="slow" advClick="0" advTm="3000">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873" name="组合 697"/>
          <p:cNvGrpSpPr/>
          <p:nvPr/>
        </p:nvGrpSpPr>
        <p:grpSpPr bwMode="auto">
          <a:xfrm>
            <a:off x="13800138" y="1316038"/>
            <a:ext cx="1965325" cy="2206625"/>
            <a:chOff x="1074420" y="1325880"/>
            <a:chExt cx="2428875" cy="3634740"/>
          </a:xfrm>
        </p:grpSpPr>
        <p:sp>
          <p:nvSpPr>
            <p:cNvPr id="699" name="流程图: 决策 698"/>
            <p:cNvSpPr/>
            <p:nvPr/>
          </p:nvSpPr>
          <p:spPr>
            <a:xfrm>
              <a:off x="1074420" y="1325880"/>
              <a:ext cx="2010982" cy="3634740"/>
            </a:xfrm>
            <a:prstGeom prst="flowChartDecision">
              <a:avLst/>
            </a:pr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00" name="任意多边形 699"/>
            <p:cNvSpPr/>
            <p:nvPr/>
          </p:nvSpPr>
          <p:spPr>
            <a:xfrm>
              <a:off x="1531550" y="1576912"/>
              <a:ext cx="1971745" cy="2424031"/>
            </a:xfrm>
            <a:custGeom>
              <a:avLst/>
              <a:gdLst>
                <a:gd name="connsiteX0" fmla="*/ 0 w 1828800"/>
                <a:gd name="connsiteY0" fmla="*/ 2423160 h 2423160"/>
                <a:gd name="connsiteX1" fmla="*/ 1508760 w 1828800"/>
                <a:gd name="connsiteY1" fmla="*/ 0 h 2423160"/>
                <a:gd name="connsiteX2" fmla="*/ 1828800 w 1828800"/>
                <a:gd name="connsiteY2" fmla="*/ 594360 h 2423160"/>
                <a:gd name="connsiteX3" fmla="*/ 22860 w 1828800"/>
                <a:gd name="connsiteY3" fmla="*/ 685800 h 2423160"/>
                <a:gd name="connsiteX4" fmla="*/ 1143000 w 1828800"/>
                <a:gd name="connsiteY4" fmla="*/ 2377440 h 2423160"/>
                <a:gd name="connsiteX5" fmla="*/ 0 w 1828800"/>
                <a:gd name="connsiteY5" fmla="*/ 2423160 h 2423160"/>
                <a:gd name="connsiteX0-1" fmla="*/ 0 w 1971675"/>
                <a:gd name="connsiteY0-2" fmla="*/ 2423160 h 2423160"/>
                <a:gd name="connsiteX1-3" fmla="*/ 1508760 w 1971675"/>
                <a:gd name="connsiteY1-4" fmla="*/ 0 h 2423160"/>
                <a:gd name="connsiteX2-5" fmla="*/ 1971675 w 1971675"/>
                <a:gd name="connsiteY2-6" fmla="*/ 722947 h 2423160"/>
                <a:gd name="connsiteX3-7" fmla="*/ 22860 w 1971675"/>
                <a:gd name="connsiteY3-8" fmla="*/ 685800 h 2423160"/>
                <a:gd name="connsiteX4-9" fmla="*/ 1143000 w 1971675"/>
                <a:gd name="connsiteY4-10" fmla="*/ 2377440 h 2423160"/>
                <a:gd name="connsiteX5-11" fmla="*/ 0 w 1971675"/>
                <a:gd name="connsiteY5-12" fmla="*/ 2423160 h 2423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71675" h="2423160">
                  <a:moveTo>
                    <a:pt x="0" y="2423160"/>
                  </a:moveTo>
                  <a:lnTo>
                    <a:pt x="1508760" y="0"/>
                  </a:lnTo>
                  <a:lnTo>
                    <a:pt x="1971675" y="722947"/>
                  </a:lnTo>
                  <a:lnTo>
                    <a:pt x="22860" y="685800"/>
                  </a:lnTo>
                  <a:lnTo>
                    <a:pt x="1143000" y="2377440"/>
                  </a:lnTo>
                  <a:lnTo>
                    <a:pt x="0" y="2423160"/>
                  </a:lnTo>
                  <a:close/>
                </a:path>
              </a:pathLst>
            </a:cu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701" name="直接连接符 700"/>
            <p:cNvCxnSpPr>
              <a:stCxn id="699" idx="3"/>
              <a:endCxn id="699" idx="1"/>
            </p:cNvCxnSpPr>
            <p:nvPr/>
          </p:nvCxnSpPr>
          <p:spPr>
            <a:xfrm flipH="1">
              <a:off x="1074420" y="3143249"/>
              <a:ext cx="2010982" cy="0"/>
            </a:xfrm>
            <a:prstGeom prst="line">
              <a:avLst/>
            </a:prstGeom>
            <a:ln>
              <a:solidFill>
                <a:schemeClr val="accent1">
                  <a:alpha val="31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3" name="直角三角形 2"/>
          <p:cNvSpPr/>
          <p:nvPr/>
        </p:nvSpPr>
        <p:spPr>
          <a:xfrm flipV="1">
            <a:off x="0" y="0"/>
            <a:ext cx="8040688" cy="981075"/>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9875" name="矩形 31"/>
          <p:cNvSpPr>
            <a:spLocks noChangeArrowheads="1"/>
          </p:cNvSpPr>
          <p:nvPr/>
        </p:nvSpPr>
        <p:spPr bwMode="auto">
          <a:xfrm>
            <a:off x="144463" y="1128713"/>
            <a:ext cx="11468100" cy="2862262"/>
          </a:xfrm>
          <a:prstGeom prst="rect">
            <a:avLst/>
          </a:prstGeom>
          <a:noFill/>
          <a:ln w="9525">
            <a:noFill/>
            <a:miter lim="800000"/>
          </a:ln>
        </p:spPr>
        <p:txBody>
          <a:bodyPr>
            <a:spAutoFit/>
          </a:bodyPr>
          <a:lstStyle/>
          <a:p>
            <a:pPr>
              <a:lnSpc>
                <a:spcPct val="150000"/>
              </a:lnSpc>
            </a:pPr>
            <a:r>
              <a:rPr lang="en-US" altLang="zh-CN" sz="2400">
                <a:solidFill>
                  <a:srgbClr val="404040"/>
                </a:solidFill>
                <a:latin typeface="Century Gothic"/>
                <a:ea typeface="幼圆"/>
              </a:rPr>
              <a:t>   </a:t>
            </a:r>
            <a:r>
              <a:rPr lang="zh-CN" altLang="en-US" sz="2400">
                <a:solidFill>
                  <a:srgbClr val="FF0000"/>
                </a:solidFill>
                <a:latin typeface="Century Gothic"/>
                <a:ea typeface="幼圆"/>
              </a:rPr>
              <a:t>生长发育评价标准是评价个体或集体婴幼儿生长发育状况的统一尺度。</a:t>
            </a:r>
            <a:endParaRPr lang="zh-CN" altLang="en-US" sz="2400">
              <a:solidFill>
                <a:srgbClr val="FF0000"/>
              </a:solidFill>
              <a:latin typeface="Century Gothic"/>
              <a:ea typeface="幼圆"/>
            </a:endParaRPr>
          </a:p>
          <a:p>
            <a:pPr>
              <a:lnSpc>
                <a:spcPct val="150000"/>
              </a:lnSpc>
            </a:pPr>
            <a:r>
              <a:rPr lang="zh-CN" altLang="en-US" sz="2400">
                <a:solidFill>
                  <a:srgbClr val="404040"/>
                </a:solidFill>
                <a:latin typeface="Century Gothic"/>
                <a:ea typeface="幼圆"/>
              </a:rPr>
              <a:t>   它采用横断面调查方法，搜集大量幼儿集体生长发育正常值，用统计学方法，按性别、年龄计算出各种指标的均值、标准差、标准误、百分位数、回归系数等，并根据这些统计数据制作出发育图、表。这些资料称为该地区近几年内婴幼儿生长发育评价标准。</a:t>
            </a:r>
            <a:endParaRPr lang="zh-CN" altLang="en-US" sz="2400">
              <a:solidFill>
                <a:srgbClr val="404040"/>
              </a:solidFill>
              <a:latin typeface="Century Gothic"/>
              <a:ea typeface="幼圆"/>
            </a:endParaRPr>
          </a:p>
        </p:txBody>
      </p:sp>
      <p:sp>
        <p:nvSpPr>
          <p:cNvPr id="79876" name="文本框 5"/>
          <p:cNvSpPr txBox="1">
            <a:spLocks noChangeArrowheads="1"/>
          </p:cNvSpPr>
          <p:nvPr/>
        </p:nvSpPr>
        <p:spPr bwMode="auto">
          <a:xfrm>
            <a:off x="-107950" y="34925"/>
            <a:ext cx="6159500" cy="584200"/>
          </a:xfrm>
          <a:prstGeom prst="rect">
            <a:avLst/>
          </a:prstGeom>
          <a:noFill/>
          <a:ln w="9525">
            <a:noFill/>
            <a:miter lim="800000"/>
          </a:ln>
        </p:spPr>
        <p:txBody>
          <a:bodyPr>
            <a:spAutoFit/>
          </a:bodyPr>
          <a:lstStyle/>
          <a:p>
            <a:r>
              <a:rPr lang="zh-CN" altLang="en-US" sz="3200">
                <a:latin typeface="微软雅黑" panose="020B0503020204020204" pitchFamily="34" charset="-122"/>
                <a:ea typeface="微软雅黑" panose="020B0503020204020204" pitchFamily="34" charset="-122"/>
              </a:rPr>
              <a:t> 三、生长发育评价</a:t>
            </a:r>
            <a:endParaRPr lang="zh-CN" altLang="en-US" sz="3200">
              <a:latin typeface="微软雅黑" panose="020B0503020204020204" pitchFamily="34" charset="-122"/>
              <a:ea typeface="微软雅黑" panose="020B0503020204020204" pitchFamily="34" charset="-122"/>
            </a:endParaRPr>
          </a:p>
        </p:txBody>
      </p:sp>
      <p:sp>
        <p:nvSpPr>
          <p:cNvPr id="79877" name="文本框 6"/>
          <p:cNvSpPr txBox="1">
            <a:spLocks noChangeArrowheads="1"/>
          </p:cNvSpPr>
          <p:nvPr/>
        </p:nvSpPr>
        <p:spPr bwMode="auto">
          <a:xfrm>
            <a:off x="517525" y="4427538"/>
            <a:ext cx="9569450" cy="1198562"/>
          </a:xfrm>
          <a:prstGeom prst="rect">
            <a:avLst/>
          </a:prstGeom>
          <a:noFill/>
          <a:ln w="9525">
            <a:noFill/>
            <a:miter lim="800000"/>
          </a:ln>
        </p:spPr>
        <p:txBody>
          <a:bodyPr>
            <a:spAutoFit/>
          </a:bodyPr>
          <a:lstStyle/>
          <a:p>
            <a:r>
              <a:rPr lang="en-US" altLang="zh-CN" sz="2400">
                <a:solidFill>
                  <a:schemeClr val="accent1"/>
                </a:solidFill>
                <a:latin typeface="Century Gothic"/>
                <a:ea typeface="幼圆"/>
              </a:rPr>
              <a:t>   </a:t>
            </a:r>
            <a:r>
              <a:rPr lang="zh-CN" altLang="en-US" sz="2400">
                <a:solidFill>
                  <a:schemeClr val="accent1"/>
                </a:solidFill>
                <a:latin typeface="Century Gothic"/>
                <a:ea typeface="幼圆"/>
              </a:rPr>
              <a:t>鉴于近百年来世界上很多地区婴幼儿的生长发育均出现了生长速度逐年加快、发育和成熟提前的现象，每 10 年左右数据就有显著差异，因此生长发育标准应 5～10 年修订一次。</a:t>
            </a:r>
            <a:endParaRPr lang="zh-CN" altLang="en-US" sz="2400">
              <a:solidFill>
                <a:schemeClr val="accent1"/>
              </a:solidFill>
              <a:latin typeface="Century Gothic"/>
              <a:ea typeface="幼圆"/>
            </a:endParaRPr>
          </a:p>
        </p:txBody>
      </p:sp>
    </p:spTree>
  </p:cSld>
  <p:clrMapOvr>
    <a:masterClrMapping/>
  </p:clrMapOvr>
  <p:transition spd="slow" advClick="0" advTm="3000">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21" name="组合 697"/>
          <p:cNvGrpSpPr/>
          <p:nvPr/>
        </p:nvGrpSpPr>
        <p:grpSpPr bwMode="auto">
          <a:xfrm>
            <a:off x="13800138" y="1316038"/>
            <a:ext cx="1965325" cy="2206625"/>
            <a:chOff x="1074420" y="1325880"/>
            <a:chExt cx="2428875" cy="3634740"/>
          </a:xfrm>
        </p:grpSpPr>
        <p:sp>
          <p:nvSpPr>
            <p:cNvPr id="699" name="流程图: 决策 698"/>
            <p:cNvSpPr/>
            <p:nvPr/>
          </p:nvSpPr>
          <p:spPr>
            <a:xfrm>
              <a:off x="1074420" y="1325880"/>
              <a:ext cx="2010982" cy="3634740"/>
            </a:xfrm>
            <a:prstGeom prst="flowChartDecision">
              <a:avLst/>
            </a:pr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00" name="任意多边形 699"/>
            <p:cNvSpPr/>
            <p:nvPr/>
          </p:nvSpPr>
          <p:spPr>
            <a:xfrm>
              <a:off x="1531550" y="1576912"/>
              <a:ext cx="1971745" cy="2424031"/>
            </a:xfrm>
            <a:custGeom>
              <a:avLst/>
              <a:gdLst>
                <a:gd name="connsiteX0" fmla="*/ 0 w 1828800"/>
                <a:gd name="connsiteY0" fmla="*/ 2423160 h 2423160"/>
                <a:gd name="connsiteX1" fmla="*/ 1508760 w 1828800"/>
                <a:gd name="connsiteY1" fmla="*/ 0 h 2423160"/>
                <a:gd name="connsiteX2" fmla="*/ 1828800 w 1828800"/>
                <a:gd name="connsiteY2" fmla="*/ 594360 h 2423160"/>
                <a:gd name="connsiteX3" fmla="*/ 22860 w 1828800"/>
                <a:gd name="connsiteY3" fmla="*/ 685800 h 2423160"/>
                <a:gd name="connsiteX4" fmla="*/ 1143000 w 1828800"/>
                <a:gd name="connsiteY4" fmla="*/ 2377440 h 2423160"/>
                <a:gd name="connsiteX5" fmla="*/ 0 w 1828800"/>
                <a:gd name="connsiteY5" fmla="*/ 2423160 h 2423160"/>
                <a:gd name="connsiteX0-1" fmla="*/ 0 w 1971675"/>
                <a:gd name="connsiteY0-2" fmla="*/ 2423160 h 2423160"/>
                <a:gd name="connsiteX1-3" fmla="*/ 1508760 w 1971675"/>
                <a:gd name="connsiteY1-4" fmla="*/ 0 h 2423160"/>
                <a:gd name="connsiteX2-5" fmla="*/ 1971675 w 1971675"/>
                <a:gd name="connsiteY2-6" fmla="*/ 722947 h 2423160"/>
                <a:gd name="connsiteX3-7" fmla="*/ 22860 w 1971675"/>
                <a:gd name="connsiteY3-8" fmla="*/ 685800 h 2423160"/>
                <a:gd name="connsiteX4-9" fmla="*/ 1143000 w 1971675"/>
                <a:gd name="connsiteY4-10" fmla="*/ 2377440 h 2423160"/>
                <a:gd name="connsiteX5-11" fmla="*/ 0 w 1971675"/>
                <a:gd name="connsiteY5-12" fmla="*/ 2423160 h 2423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71675" h="2423160">
                  <a:moveTo>
                    <a:pt x="0" y="2423160"/>
                  </a:moveTo>
                  <a:lnTo>
                    <a:pt x="1508760" y="0"/>
                  </a:lnTo>
                  <a:lnTo>
                    <a:pt x="1971675" y="722947"/>
                  </a:lnTo>
                  <a:lnTo>
                    <a:pt x="22860" y="685800"/>
                  </a:lnTo>
                  <a:lnTo>
                    <a:pt x="1143000" y="2377440"/>
                  </a:lnTo>
                  <a:lnTo>
                    <a:pt x="0" y="2423160"/>
                  </a:lnTo>
                  <a:close/>
                </a:path>
              </a:pathLst>
            </a:cu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701" name="直接连接符 700"/>
            <p:cNvCxnSpPr>
              <a:stCxn id="699" idx="3"/>
              <a:endCxn id="699" idx="1"/>
            </p:cNvCxnSpPr>
            <p:nvPr/>
          </p:nvCxnSpPr>
          <p:spPr>
            <a:xfrm flipH="1">
              <a:off x="1074420" y="3143249"/>
              <a:ext cx="2010982" cy="0"/>
            </a:xfrm>
            <a:prstGeom prst="line">
              <a:avLst/>
            </a:prstGeom>
            <a:ln>
              <a:solidFill>
                <a:schemeClr val="accent1">
                  <a:alpha val="31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3" name="直角三角形 2"/>
          <p:cNvSpPr/>
          <p:nvPr/>
        </p:nvSpPr>
        <p:spPr>
          <a:xfrm flipV="1">
            <a:off x="0" y="0"/>
            <a:ext cx="8040688" cy="981075"/>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1923" name="矩形 31"/>
          <p:cNvSpPr>
            <a:spLocks noChangeArrowheads="1"/>
          </p:cNvSpPr>
          <p:nvPr/>
        </p:nvSpPr>
        <p:spPr bwMode="auto">
          <a:xfrm>
            <a:off x="73025" y="981075"/>
            <a:ext cx="11468100" cy="645160"/>
          </a:xfrm>
          <a:prstGeom prst="rect">
            <a:avLst/>
          </a:prstGeom>
          <a:noFill/>
          <a:ln w="9525">
            <a:noFill/>
            <a:miter lim="800000"/>
          </a:ln>
        </p:spPr>
        <p:txBody>
          <a:bodyPr>
            <a:spAutoFit/>
          </a:bodyPr>
          <a:lstStyle/>
          <a:p>
            <a:pPr>
              <a:lnSpc>
                <a:spcPct val="150000"/>
              </a:lnSpc>
            </a:pPr>
            <a:r>
              <a:rPr lang="en-US" altLang="zh-CN" sz="2400">
                <a:solidFill>
                  <a:srgbClr val="404040"/>
                </a:solidFill>
                <a:latin typeface="宋体" panose="02010600030101010101" pitchFamily="2" charset="-122"/>
              </a:rPr>
              <a:t>   </a:t>
            </a:r>
            <a:r>
              <a:rPr lang="en-US" altLang="zh-CN" sz="2400">
                <a:solidFill>
                  <a:schemeClr val="bg1"/>
                </a:solidFill>
                <a:latin typeface="宋体" panose="02010600030101010101" pitchFamily="2" charset="-122"/>
              </a:rPr>
              <a:t>2 </a:t>
            </a:r>
            <a:r>
              <a:rPr lang="zh-CN" altLang="en-US" sz="2400">
                <a:solidFill>
                  <a:schemeClr val="bg1"/>
                </a:solidFill>
                <a:latin typeface="宋体" panose="02010600030101010101" pitchFamily="2" charset="-122"/>
              </a:rPr>
              <a:t>常见的生长发育评价方法</a:t>
            </a:r>
            <a:endParaRPr lang="zh-CN" altLang="en-US" sz="2400">
              <a:solidFill>
                <a:srgbClr val="404040"/>
              </a:solidFill>
              <a:latin typeface="宋体" panose="02010600030101010101" pitchFamily="2" charset="-122"/>
            </a:endParaRPr>
          </a:p>
        </p:txBody>
      </p:sp>
      <p:sp>
        <p:nvSpPr>
          <p:cNvPr id="81924" name="文本框 5"/>
          <p:cNvSpPr txBox="1">
            <a:spLocks noChangeArrowheads="1"/>
          </p:cNvSpPr>
          <p:nvPr/>
        </p:nvSpPr>
        <p:spPr bwMode="auto">
          <a:xfrm>
            <a:off x="-107950" y="34925"/>
            <a:ext cx="6159500" cy="584200"/>
          </a:xfrm>
          <a:prstGeom prst="rect">
            <a:avLst/>
          </a:prstGeom>
          <a:noFill/>
          <a:ln w="9525">
            <a:noFill/>
            <a:miter lim="800000"/>
          </a:ln>
        </p:spPr>
        <p:txBody>
          <a:bodyPr>
            <a:spAutoFit/>
          </a:bodyPr>
          <a:lstStyle/>
          <a:p>
            <a:r>
              <a:rPr lang="zh-CN" altLang="en-US" sz="3200">
                <a:latin typeface="微软雅黑" panose="020B0503020204020204" pitchFamily="34" charset="-122"/>
                <a:ea typeface="微软雅黑" panose="020B0503020204020204" pitchFamily="34" charset="-122"/>
              </a:rPr>
              <a:t> 三、生长发育评价</a:t>
            </a:r>
            <a:endParaRPr lang="zh-CN" altLang="en-US" sz="3200">
              <a:latin typeface="微软雅黑" panose="020B0503020204020204" pitchFamily="34" charset="-122"/>
              <a:ea typeface="微软雅黑" panose="020B0503020204020204" pitchFamily="34" charset="-122"/>
            </a:endParaRPr>
          </a:p>
        </p:txBody>
      </p:sp>
      <p:grpSp>
        <p:nvGrpSpPr>
          <p:cNvPr id="35" name="组合 34"/>
          <p:cNvGrpSpPr/>
          <p:nvPr/>
        </p:nvGrpSpPr>
        <p:grpSpPr>
          <a:xfrm>
            <a:off x="3113128" y="2302002"/>
            <a:ext cx="1262291" cy="1260930"/>
            <a:chOff x="5305425" y="2638425"/>
            <a:chExt cx="1579563" cy="1577975"/>
          </a:xfrm>
          <a:solidFill>
            <a:srgbClr val="ED4545"/>
          </a:solidFill>
        </p:grpSpPr>
        <p:sp>
          <p:nvSpPr>
            <p:cNvPr id="36"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CB1B3D"/>
            </a:solidFill>
            <a:ln>
              <a:noFill/>
            </a:ln>
          </p:spPr>
          <p:txBody>
            <a:bodyPr/>
            <a:lstStyle/>
            <a:p>
              <a:pP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37"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E9EEF4"/>
            </a:solidFill>
            <a:ln>
              <a:noFill/>
            </a:ln>
          </p:spPr>
          <p:txBody>
            <a:bodyPr/>
            <a:lstStyle/>
            <a:p>
              <a:pP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cs typeface="+mn-ea"/>
                <a:sym typeface="+mn-lt"/>
              </a:endParaRPr>
            </a:p>
          </p:txBody>
        </p:sp>
      </p:grpSp>
      <p:grpSp>
        <p:nvGrpSpPr>
          <p:cNvPr id="38" name="组合 37"/>
          <p:cNvGrpSpPr/>
          <p:nvPr/>
        </p:nvGrpSpPr>
        <p:grpSpPr>
          <a:xfrm>
            <a:off x="3808382" y="3323097"/>
            <a:ext cx="1584523" cy="1581871"/>
            <a:chOff x="5102225" y="2441575"/>
            <a:chExt cx="1982788" cy="1979613"/>
          </a:xfrm>
          <a:solidFill>
            <a:srgbClr val="ED4545"/>
          </a:solidFill>
        </p:grpSpPr>
        <p:sp>
          <p:nvSpPr>
            <p:cNvPr id="39"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rgbClr val="CB1B3D"/>
            </a:solidFill>
            <a:ln>
              <a:noFill/>
            </a:ln>
          </p:spPr>
          <p:txBody>
            <a:bodyPr/>
            <a:lstStyle/>
            <a:p>
              <a:pP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40"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rgbClr val="E9EEF4"/>
            </a:solidFill>
            <a:ln>
              <a:noFill/>
            </a:ln>
          </p:spPr>
          <p:txBody>
            <a:bodyPr/>
            <a:lstStyle/>
            <a:p>
              <a:pP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cs typeface="+mn-ea"/>
                <a:sym typeface="+mn-lt"/>
              </a:endParaRPr>
            </a:p>
          </p:txBody>
        </p:sp>
      </p:grpSp>
      <p:grpSp>
        <p:nvGrpSpPr>
          <p:cNvPr id="41" name="组合 40"/>
          <p:cNvGrpSpPr/>
          <p:nvPr/>
        </p:nvGrpSpPr>
        <p:grpSpPr>
          <a:xfrm>
            <a:off x="5160750" y="3025622"/>
            <a:ext cx="1039011" cy="1054158"/>
            <a:chOff x="5803900" y="2852738"/>
            <a:chExt cx="1300163" cy="1319212"/>
          </a:xfrm>
          <a:solidFill>
            <a:srgbClr val="ED4545"/>
          </a:solidFill>
        </p:grpSpPr>
        <p:sp>
          <p:nvSpPr>
            <p:cNvPr id="42"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rgbClr val="CB1B3D"/>
            </a:solidFill>
            <a:ln>
              <a:noFill/>
            </a:ln>
          </p:spPr>
          <p:txBody>
            <a:bodyPr/>
            <a:lstStyle/>
            <a:p>
              <a:pP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43"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rgbClr val="E9EEF4"/>
            </a:solidFill>
            <a:ln>
              <a:noFill/>
            </a:ln>
          </p:spPr>
          <p:txBody>
            <a:bodyPr/>
            <a:lstStyle/>
            <a:p>
              <a:pP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cs typeface="+mn-ea"/>
                <a:sym typeface="+mn-lt"/>
              </a:endParaRPr>
            </a:p>
          </p:txBody>
        </p:sp>
      </p:grpSp>
      <p:grpSp>
        <p:nvGrpSpPr>
          <p:cNvPr id="44" name="组合 43"/>
          <p:cNvGrpSpPr/>
          <p:nvPr/>
        </p:nvGrpSpPr>
        <p:grpSpPr>
          <a:xfrm>
            <a:off x="6055151" y="3218441"/>
            <a:ext cx="1262291" cy="1260930"/>
            <a:chOff x="5305425" y="2638425"/>
            <a:chExt cx="1579563" cy="1577975"/>
          </a:xfrm>
          <a:solidFill>
            <a:srgbClr val="ED4545"/>
          </a:solidFill>
        </p:grpSpPr>
        <p:sp>
          <p:nvSpPr>
            <p:cNvPr id="45"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CB1B3D"/>
            </a:solidFill>
            <a:ln>
              <a:noFill/>
            </a:ln>
          </p:spPr>
          <p:txBody>
            <a:bodyPr/>
            <a:lstStyle/>
            <a:p>
              <a:pP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46"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E9EEF4"/>
            </a:solidFill>
            <a:ln>
              <a:noFill/>
            </a:ln>
          </p:spPr>
          <p:txBody>
            <a:bodyPr/>
            <a:lstStyle/>
            <a:p>
              <a:pP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cs typeface="+mn-ea"/>
                <a:sym typeface="+mn-lt"/>
              </a:endParaRPr>
            </a:p>
          </p:txBody>
        </p:sp>
      </p:grpSp>
      <p:sp>
        <p:nvSpPr>
          <p:cNvPr id="48" name="矩形 47"/>
          <p:cNvSpPr/>
          <p:nvPr/>
        </p:nvSpPr>
        <p:spPr>
          <a:xfrm>
            <a:off x="1825625" y="2901950"/>
            <a:ext cx="1003300" cy="315913"/>
          </a:xfrm>
          <a:prstGeom prst="rect">
            <a:avLst/>
          </a:prstGeom>
        </p:spPr>
        <p:txBody>
          <a:bodyPr lIns="70557" tIns="35279" rIns="70557" bIns="35279">
            <a:spAutoFit/>
          </a:bodyPr>
          <a:lstStyle/>
          <a:p>
            <a:pPr algn="ctr" fontAlgn="auto">
              <a:spcBef>
                <a:spcPts val="0"/>
              </a:spcBef>
              <a:spcAft>
                <a:spcPts val="0"/>
              </a:spcAft>
              <a:defRPr/>
            </a:pPr>
            <a:r>
              <a:rPr lang="en-US" altLang="zh-CN" sz="1600" dirty="0">
                <a:solidFill>
                  <a:srgbClr val="CB1B3D"/>
                </a:solidFill>
                <a:latin typeface="微软雅黑" panose="020B0503020204020204" pitchFamily="34" charset="-122"/>
                <a:ea typeface="微软雅黑" panose="020B0503020204020204" pitchFamily="34" charset="-122"/>
                <a:cs typeface="+mn-ea"/>
                <a:sym typeface="+mn-lt"/>
              </a:rPr>
              <a:t>BMI</a:t>
            </a:r>
            <a:r>
              <a:rPr lang="zh-CN" altLang="en-US" sz="1600" dirty="0">
                <a:solidFill>
                  <a:srgbClr val="CB1B3D"/>
                </a:solidFill>
                <a:latin typeface="微软雅黑" panose="020B0503020204020204" pitchFamily="34" charset="-122"/>
                <a:ea typeface="微软雅黑" panose="020B0503020204020204" pitchFamily="34" charset="-122"/>
                <a:cs typeface="+mn-ea"/>
                <a:sym typeface="+mn-lt"/>
              </a:rPr>
              <a:t>指数</a:t>
            </a:r>
            <a:endParaRPr lang="zh-CN" altLang="en-US" sz="1600" dirty="0">
              <a:solidFill>
                <a:srgbClr val="CB1B3D"/>
              </a:solidFill>
              <a:latin typeface="微软雅黑" panose="020B0503020204020204" pitchFamily="34" charset="-122"/>
              <a:ea typeface="微软雅黑" panose="020B0503020204020204" pitchFamily="34" charset="-122"/>
              <a:cs typeface="+mn-ea"/>
              <a:sym typeface="+mn-lt"/>
            </a:endParaRPr>
          </a:p>
        </p:txBody>
      </p:sp>
      <p:sp>
        <p:nvSpPr>
          <p:cNvPr id="50" name="矩形 49"/>
          <p:cNvSpPr/>
          <p:nvPr/>
        </p:nvSpPr>
        <p:spPr>
          <a:xfrm>
            <a:off x="2541588" y="4075113"/>
            <a:ext cx="1001712" cy="315912"/>
          </a:xfrm>
          <a:prstGeom prst="rect">
            <a:avLst/>
          </a:prstGeom>
        </p:spPr>
        <p:txBody>
          <a:bodyPr lIns="70557" tIns="35279" rIns="70557" bIns="35279">
            <a:spAutoFit/>
          </a:bodyPr>
          <a:lstStyle/>
          <a:p>
            <a:pPr fontAlgn="auto">
              <a:spcBef>
                <a:spcPts val="0"/>
              </a:spcBef>
              <a:spcAft>
                <a:spcPts val="0"/>
              </a:spcAft>
              <a:defRPr/>
            </a:pPr>
            <a:r>
              <a:rPr lang="zh-CN" altLang="en-US" sz="1600" dirty="0">
                <a:solidFill>
                  <a:srgbClr val="CB1B3D"/>
                </a:solidFill>
                <a:latin typeface="微软雅黑" panose="020B0503020204020204" pitchFamily="34" charset="-122"/>
                <a:ea typeface="微软雅黑" panose="020B0503020204020204" pitchFamily="34" charset="-122"/>
                <a:cs typeface="+mn-ea"/>
                <a:sym typeface="+mn-lt"/>
              </a:rPr>
              <a:t>离差法</a:t>
            </a:r>
            <a:endParaRPr lang="zh-CN" altLang="en-US" sz="1600" dirty="0">
              <a:solidFill>
                <a:srgbClr val="CB1B3D"/>
              </a:solidFill>
              <a:latin typeface="微软雅黑" panose="020B0503020204020204" pitchFamily="34" charset="-122"/>
              <a:ea typeface="微软雅黑" panose="020B0503020204020204" pitchFamily="34" charset="-122"/>
              <a:cs typeface="+mn-ea"/>
              <a:sym typeface="+mn-lt"/>
            </a:endParaRPr>
          </a:p>
        </p:txBody>
      </p:sp>
      <p:sp>
        <p:nvSpPr>
          <p:cNvPr id="51" name="TextBox 50"/>
          <p:cNvSpPr txBox="1"/>
          <p:nvPr/>
        </p:nvSpPr>
        <p:spPr>
          <a:xfrm>
            <a:off x="6618288" y="2155825"/>
            <a:ext cx="1571625" cy="869950"/>
          </a:xfrm>
          <a:prstGeom prst="rect">
            <a:avLst/>
          </a:prstGeom>
          <a:noFill/>
        </p:spPr>
        <p:txBody>
          <a:bodyPr lIns="70557" tIns="35279" rIns="70557" bIns="35279" anchor="ctr">
            <a:spAutoFit/>
          </a:bodyPr>
          <a:lstStyle/>
          <a:p>
            <a:pPr fontAlgn="auto">
              <a:spcBef>
                <a:spcPts val="0"/>
              </a:spcBef>
              <a:spcAft>
                <a:spcPts val="0"/>
              </a:spcAft>
              <a:defRPr/>
            </a:pPr>
            <a:endParaRPr lang="en-US" altLang="zh-CN" sz="400" kern="0" dirty="0">
              <a:solidFill>
                <a:srgbClr val="4B4D4F">
                  <a:lumMod val="95000"/>
                  <a:lumOff val="5000"/>
                </a:srgbClr>
              </a:solidFill>
              <a:latin typeface="微软雅黑" panose="020B0503020204020204" pitchFamily="34" charset="-122"/>
              <a:ea typeface="微软雅黑" panose="020B0503020204020204" pitchFamily="34" charset="-122"/>
              <a:cs typeface="+mn-ea"/>
              <a:sym typeface="+mn-lt"/>
            </a:endParaRPr>
          </a:p>
          <a:p>
            <a:pPr fontAlgn="auto">
              <a:spcBef>
                <a:spcPts val="0"/>
              </a:spcBef>
              <a:spcAft>
                <a:spcPts val="0"/>
              </a:spcAft>
              <a:defRPr/>
            </a:pPr>
            <a:r>
              <a:rPr lang="zh-CN" altLang="en-US" sz="1600" kern="0" dirty="0">
                <a:solidFill>
                  <a:schemeClr val="bg1"/>
                </a:solidFill>
                <a:latin typeface="微软雅黑" panose="020B0503020204020204" pitchFamily="34" charset="-122"/>
                <a:ea typeface="微软雅黑" panose="020B0503020204020204" pitchFamily="34" charset="-122"/>
                <a:cs typeface="+mn-ea"/>
                <a:sym typeface="+mn-lt"/>
              </a:rPr>
              <a:t>“年龄别身高”</a:t>
            </a:r>
            <a:endParaRPr lang="zh-CN" altLang="en-US" sz="1600" kern="0" dirty="0">
              <a:solidFill>
                <a:schemeClr val="bg1"/>
              </a:solidFill>
              <a:latin typeface="微软雅黑" panose="020B0503020204020204" pitchFamily="34" charset="-122"/>
              <a:ea typeface="微软雅黑" panose="020B0503020204020204" pitchFamily="34" charset="-122"/>
              <a:cs typeface="+mn-ea"/>
              <a:sym typeface="+mn-lt"/>
            </a:endParaRPr>
          </a:p>
          <a:p>
            <a:pPr fontAlgn="auto">
              <a:spcBef>
                <a:spcPts val="0"/>
              </a:spcBef>
              <a:spcAft>
                <a:spcPts val="0"/>
              </a:spcAft>
              <a:defRPr/>
            </a:pPr>
            <a:r>
              <a:rPr lang="zh-CN" altLang="en-US" sz="1600" kern="0" dirty="0">
                <a:solidFill>
                  <a:schemeClr val="bg1"/>
                </a:solidFill>
                <a:latin typeface="微软雅黑" panose="020B0503020204020204" pitchFamily="34" charset="-122"/>
                <a:ea typeface="微软雅黑" panose="020B0503020204020204" pitchFamily="34" charset="-122"/>
                <a:cs typeface="+mn-ea"/>
                <a:sym typeface="+mn-lt"/>
              </a:rPr>
              <a:t>“年龄别体重”</a:t>
            </a:r>
            <a:endParaRPr lang="zh-CN" altLang="en-US" sz="1600" kern="0" dirty="0">
              <a:solidFill>
                <a:schemeClr val="bg1"/>
              </a:solidFill>
              <a:latin typeface="微软雅黑" panose="020B0503020204020204" pitchFamily="34" charset="-122"/>
              <a:ea typeface="微软雅黑" panose="020B0503020204020204" pitchFamily="34" charset="-122"/>
              <a:cs typeface="+mn-ea"/>
              <a:sym typeface="+mn-lt"/>
            </a:endParaRPr>
          </a:p>
          <a:p>
            <a:pPr fontAlgn="auto">
              <a:spcBef>
                <a:spcPts val="0"/>
              </a:spcBef>
              <a:spcAft>
                <a:spcPts val="0"/>
              </a:spcAft>
              <a:defRPr/>
            </a:pPr>
            <a:r>
              <a:rPr lang="zh-CN" altLang="en-US" sz="1600" kern="0" dirty="0">
                <a:solidFill>
                  <a:schemeClr val="bg1"/>
                </a:solidFill>
                <a:latin typeface="微软雅黑" panose="020B0503020204020204" pitchFamily="34" charset="-122"/>
                <a:ea typeface="微软雅黑" panose="020B0503020204020204" pitchFamily="34" charset="-122"/>
                <a:cs typeface="+mn-ea"/>
                <a:sym typeface="+mn-lt"/>
              </a:rPr>
              <a:t>“身高别体重”</a:t>
            </a:r>
            <a:endParaRPr lang="zh-CN" altLang="en-US" sz="1600" kern="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2" name="矩形 51"/>
          <p:cNvSpPr/>
          <p:nvPr/>
        </p:nvSpPr>
        <p:spPr>
          <a:xfrm>
            <a:off x="6292850" y="1803400"/>
            <a:ext cx="1557338" cy="314325"/>
          </a:xfrm>
          <a:prstGeom prst="rect">
            <a:avLst/>
          </a:prstGeom>
        </p:spPr>
        <p:txBody>
          <a:bodyPr lIns="70557" tIns="35279" rIns="70557" bIns="35279">
            <a:spAutoFit/>
          </a:bodyPr>
          <a:lstStyle/>
          <a:p>
            <a:pPr algn="ctr" fontAlgn="auto">
              <a:spcBef>
                <a:spcPts val="0"/>
              </a:spcBef>
              <a:spcAft>
                <a:spcPts val="0"/>
              </a:spcAft>
              <a:defRPr/>
            </a:pPr>
            <a:r>
              <a:rPr lang="zh-CN" altLang="en-US" sz="1600" dirty="0">
                <a:solidFill>
                  <a:srgbClr val="CB1B3D"/>
                </a:solidFill>
                <a:latin typeface="微软雅黑" panose="020B0503020204020204" pitchFamily="34" charset="-122"/>
                <a:ea typeface="微软雅黑" panose="020B0503020204020204" pitchFamily="34" charset="-122"/>
                <a:cs typeface="+mn-ea"/>
                <a:sym typeface="+mn-lt"/>
              </a:rPr>
              <a:t>综合评价法</a:t>
            </a:r>
            <a:endParaRPr lang="zh-CN" altLang="en-US" sz="1600" dirty="0">
              <a:solidFill>
                <a:srgbClr val="CB1B3D"/>
              </a:solidFill>
              <a:latin typeface="微软雅黑" panose="020B0503020204020204" pitchFamily="34" charset="-122"/>
              <a:ea typeface="微软雅黑" panose="020B0503020204020204" pitchFamily="34" charset="-122"/>
              <a:cs typeface="+mn-ea"/>
              <a:sym typeface="+mn-lt"/>
            </a:endParaRPr>
          </a:p>
        </p:txBody>
      </p:sp>
      <p:sp>
        <p:nvSpPr>
          <p:cNvPr id="54" name="矩形 53"/>
          <p:cNvSpPr/>
          <p:nvPr/>
        </p:nvSpPr>
        <p:spPr>
          <a:xfrm>
            <a:off x="7508875" y="3813175"/>
            <a:ext cx="1570038" cy="315913"/>
          </a:xfrm>
          <a:prstGeom prst="rect">
            <a:avLst/>
          </a:prstGeom>
        </p:spPr>
        <p:txBody>
          <a:bodyPr lIns="70557" tIns="35279" rIns="70557" bIns="35279">
            <a:spAutoFit/>
          </a:bodyPr>
          <a:lstStyle/>
          <a:p>
            <a:pPr fontAlgn="auto">
              <a:spcBef>
                <a:spcPts val="0"/>
              </a:spcBef>
              <a:spcAft>
                <a:spcPts val="0"/>
              </a:spcAft>
              <a:defRPr/>
            </a:pPr>
            <a:r>
              <a:rPr lang="zh-CN" altLang="en-US" sz="1600" dirty="0">
                <a:solidFill>
                  <a:srgbClr val="CB1B3D"/>
                </a:solidFill>
                <a:latin typeface="微软雅黑" panose="020B0503020204020204" pitchFamily="34" charset="-122"/>
                <a:ea typeface="微软雅黑" panose="020B0503020204020204" pitchFamily="34" charset="-122"/>
                <a:cs typeface="+mn-ea"/>
                <a:sym typeface="+mn-lt"/>
              </a:rPr>
              <a:t>粗略的评价方法</a:t>
            </a:r>
            <a:endParaRPr lang="zh-CN" altLang="en-US" sz="1600" dirty="0">
              <a:solidFill>
                <a:srgbClr val="CB1B3D"/>
              </a:solidFill>
              <a:latin typeface="微软雅黑" panose="020B0503020204020204" pitchFamily="34" charset="-122"/>
              <a:ea typeface="微软雅黑" panose="020B0503020204020204" pitchFamily="34" charset="-122"/>
              <a:cs typeface="+mn-ea"/>
              <a:sym typeface="+mn-lt"/>
            </a:endParaRPr>
          </a:p>
        </p:txBody>
      </p:sp>
      <p:cxnSp>
        <p:nvCxnSpPr>
          <p:cNvPr id="81934" name="肘形连接符 54"/>
          <p:cNvCxnSpPr>
            <a:cxnSpLocks noChangeShapeType="1"/>
          </p:cNvCxnSpPr>
          <p:nvPr/>
        </p:nvCxnSpPr>
        <p:spPr bwMode="auto">
          <a:xfrm rot="10800000" flipV="1">
            <a:off x="2001838" y="2765425"/>
            <a:ext cx="1327150" cy="452438"/>
          </a:xfrm>
          <a:prstGeom prst="bentConnector3">
            <a:avLst>
              <a:gd name="adj1" fmla="val 32625"/>
            </a:avLst>
          </a:prstGeom>
          <a:noFill/>
          <a:ln w="6350" algn="ctr">
            <a:solidFill>
              <a:srgbClr val="A4A6A8"/>
            </a:solidFill>
            <a:prstDash val="sysDash"/>
            <a:miter lim="800000"/>
          </a:ln>
        </p:spPr>
      </p:cxnSp>
      <p:cxnSp>
        <p:nvCxnSpPr>
          <p:cNvPr id="81935" name="肘形连接符 55"/>
          <p:cNvCxnSpPr>
            <a:cxnSpLocks noChangeShapeType="1"/>
          </p:cNvCxnSpPr>
          <p:nvPr/>
        </p:nvCxnSpPr>
        <p:spPr bwMode="auto">
          <a:xfrm rot="10800000">
            <a:off x="2606675" y="4370388"/>
            <a:ext cx="1430338" cy="314325"/>
          </a:xfrm>
          <a:prstGeom prst="bentConnector3">
            <a:avLst>
              <a:gd name="adj1" fmla="val 29963"/>
            </a:avLst>
          </a:prstGeom>
          <a:noFill/>
          <a:ln w="6350" algn="ctr">
            <a:solidFill>
              <a:srgbClr val="A4A6A8"/>
            </a:solidFill>
            <a:prstDash val="sysDash"/>
            <a:miter lim="800000"/>
          </a:ln>
        </p:spPr>
      </p:cxnSp>
      <p:cxnSp>
        <p:nvCxnSpPr>
          <p:cNvPr id="81936" name="肘形连接符 56"/>
          <p:cNvCxnSpPr>
            <a:cxnSpLocks noChangeShapeType="1"/>
          </p:cNvCxnSpPr>
          <p:nvPr/>
        </p:nvCxnSpPr>
        <p:spPr bwMode="auto">
          <a:xfrm rot="10800000" flipV="1">
            <a:off x="5751513" y="2117725"/>
            <a:ext cx="1584325" cy="858838"/>
          </a:xfrm>
          <a:prstGeom prst="bentConnector3">
            <a:avLst>
              <a:gd name="adj1" fmla="val 49958"/>
            </a:avLst>
          </a:prstGeom>
          <a:noFill/>
          <a:ln w="6350" algn="ctr">
            <a:solidFill>
              <a:srgbClr val="A4A6A8"/>
            </a:solidFill>
            <a:prstDash val="sysDash"/>
            <a:miter lim="800000"/>
          </a:ln>
        </p:spPr>
      </p:cxnSp>
      <p:cxnSp>
        <p:nvCxnSpPr>
          <p:cNvPr id="81937" name="肘形连接符 57"/>
          <p:cNvCxnSpPr>
            <a:cxnSpLocks noChangeShapeType="1"/>
          </p:cNvCxnSpPr>
          <p:nvPr/>
        </p:nvCxnSpPr>
        <p:spPr bwMode="auto">
          <a:xfrm rot="10800000" flipH="1">
            <a:off x="7045325" y="4108450"/>
            <a:ext cx="1430338" cy="314325"/>
          </a:xfrm>
          <a:prstGeom prst="bentConnector3">
            <a:avLst>
              <a:gd name="adj1" fmla="val 29963"/>
            </a:avLst>
          </a:prstGeom>
          <a:noFill/>
          <a:ln w="6350" algn="ctr">
            <a:solidFill>
              <a:srgbClr val="A4A6A8"/>
            </a:solidFill>
            <a:prstDash val="sysDash"/>
            <a:miter lim="800000"/>
          </a:ln>
        </p:spPr>
      </p:cxnSp>
      <p:sp>
        <p:nvSpPr>
          <p:cNvPr id="81938" name="文本框 3"/>
          <p:cNvSpPr txBox="1">
            <a:spLocks noChangeArrowheads="1"/>
          </p:cNvSpPr>
          <p:nvPr/>
        </p:nvSpPr>
        <p:spPr bwMode="auto">
          <a:xfrm>
            <a:off x="612775" y="2609850"/>
            <a:ext cx="1152525" cy="644525"/>
          </a:xfrm>
          <a:prstGeom prst="rect">
            <a:avLst/>
          </a:prstGeom>
          <a:noFill/>
          <a:ln w="9525">
            <a:noFill/>
            <a:miter lim="800000"/>
          </a:ln>
        </p:spPr>
        <p:txBody>
          <a:bodyPr>
            <a:spAutoFit/>
          </a:bodyPr>
          <a:lstStyle/>
          <a:p>
            <a:r>
              <a:rPr lang="en-US" altLang="zh-CN">
                <a:solidFill>
                  <a:schemeClr val="bg1"/>
                </a:solidFill>
                <a:latin typeface="Century Gothic"/>
                <a:ea typeface="幼圆"/>
              </a:rPr>
              <a:t> </a:t>
            </a:r>
            <a:r>
              <a:rPr lang="zh-CN" altLang="en-US">
                <a:solidFill>
                  <a:schemeClr val="bg1"/>
                </a:solidFill>
                <a:latin typeface="微软雅黑" panose="020B0503020204020204" pitchFamily="34" charset="-122"/>
                <a:ea typeface="微软雅黑" panose="020B0503020204020204" pitchFamily="34" charset="-122"/>
              </a:rPr>
              <a:t>体重</a:t>
            </a:r>
            <a:endParaRPr lang="zh-CN" altLang="en-US">
              <a:solidFill>
                <a:schemeClr val="bg1"/>
              </a:solidFill>
              <a:latin typeface="微软雅黑" panose="020B0503020204020204" pitchFamily="34" charset="-122"/>
              <a:ea typeface="微软雅黑" panose="020B0503020204020204" pitchFamily="34" charset="-122"/>
            </a:endParaRPr>
          </a:p>
          <a:p>
            <a:r>
              <a:rPr lang="zh-CN" altLang="en-US">
                <a:solidFill>
                  <a:schemeClr val="bg1"/>
                </a:solidFill>
                <a:latin typeface="微软雅黑" panose="020B0503020204020204" pitchFamily="34" charset="-122"/>
                <a:ea typeface="微软雅黑" panose="020B0503020204020204" pitchFamily="34" charset="-122"/>
              </a:rPr>
              <a:t>身高平方</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 name="直接连接符 92"/>
          <p:cNvSpPr>
            <a:spLocks noChangeShapeType="1"/>
          </p:cNvSpPr>
          <p:nvPr/>
        </p:nvSpPr>
        <p:spPr bwMode="auto">
          <a:xfrm flipH="1">
            <a:off x="636588" y="2917825"/>
            <a:ext cx="973137" cy="3175"/>
          </a:xfrm>
          <a:prstGeom prst="line">
            <a:avLst/>
          </a:prstGeom>
          <a:noFill/>
          <a:ln w="19050" cap="flat" cmpd="sng">
            <a:solidFill>
              <a:srgbClr val="4B4D4F">
                <a:lumMod val="50000"/>
                <a:lumOff val="50000"/>
              </a:srgbClr>
            </a:solidFill>
            <a:bevel/>
          </a:ln>
        </p:spPr>
        <p:txBody>
          <a:bodyPr/>
          <a:lstStyle/>
          <a:p>
            <a:pPr fontAlgn="auto">
              <a:spcBef>
                <a:spcPts val="0"/>
              </a:spcBef>
              <a:spcAft>
                <a:spcPts val="0"/>
              </a:spcAft>
              <a:defRPr/>
            </a:pPr>
            <a:endParaRPr lang="zh-CN" altLang="en-US" sz="1200" kern="0">
              <a:solidFill>
                <a:sysClr val="windowText" lastClr="000000"/>
              </a:solidFill>
              <a:latin typeface="微软雅黑" panose="020B0503020204020204" pitchFamily="34" charset="-122"/>
              <a:ea typeface="微软雅黑" panose="020B0503020204020204" pitchFamily="34" charset="-122"/>
              <a:cs typeface="+mn-ea"/>
              <a:sym typeface="+mn-lt"/>
            </a:endParaRPr>
          </a:p>
        </p:txBody>
      </p:sp>
      <p:sp>
        <p:nvSpPr>
          <p:cNvPr id="5" name="TextBox 50"/>
          <p:cNvSpPr txBox="1"/>
          <p:nvPr/>
        </p:nvSpPr>
        <p:spPr>
          <a:xfrm>
            <a:off x="7620000" y="4130675"/>
            <a:ext cx="2667000" cy="622300"/>
          </a:xfrm>
          <a:prstGeom prst="rect">
            <a:avLst/>
          </a:prstGeom>
          <a:noFill/>
        </p:spPr>
        <p:txBody>
          <a:bodyPr lIns="70557" tIns="35279" rIns="70557" bIns="35279" anchor="ctr">
            <a:spAutoFit/>
          </a:bodyPr>
          <a:lstStyle/>
          <a:p>
            <a:pPr fontAlgn="auto">
              <a:spcBef>
                <a:spcPts val="0"/>
              </a:spcBef>
              <a:spcAft>
                <a:spcPts val="0"/>
              </a:spcAft>
              <a:defRPr/>
            </a:pPr>
            <a:endParaRPr lang="en-US" altLang="zh-CN" sz="400" kern="0" dirty="0">
              <a:solidFill>
                <a:srgbClr val="4B4D4F">
                  <a:lumMod val="95000"/>
                  <a:lumOff val="5000"/>
                </a:srgbClr>
              </a:solidFill>
              <a:latin typeface="微软雅黑" panose="020B0503020204020204" pitchFamily="34" charset="-122"/>
              <a:ea typeface="微软雅黑" panose="020B0503020204020204" pitchFamily="34" charset="-122"/>
              <a:cs typeface="+mn-ea"/>
              <a:sym typeface="+mn-lt"/>
            </a:endParaRPr>
          </a:p>
          <a:p>
            <a:pPr fontAlgn="auto">
              <a:spcBef>
                <a:spcPts val="0"/>
              </a:spcBef>
              <a:spcAft>
                <a:spcPts val="0"/>
              </a:spcAft>
              <a:defRPr/>
            </a:pPr>
            <a:r>
              <a:rPr lang="zh-CN" altLang="en-US" sz="1600" kern="0" dirty="0">
                <a:solidFill>
                  <a:schemeClr val="bg1"/>
                </a:solidFill>
                <a:latin typeface="微软雅黑" panose="020B0503020204020204" pitchFamily="34" charset="-122"/>
                <a:ea typeface="微软雅黑" panose="020B0503020204020204" pitchFamily="34" charset="-122"/>
                <a:cs typeface="+mn-ea"/>
                <a:sym typeface="+mn-lt"/>
              </a:rPr>
              <a:t>体重、身高增长倍数计算</a:t>
            </a:r>
            <a:endParaRPr lang="zh-CN" altLang="en-US" sz="1600" kern="0" dirty="0">
              <a:solidFill>
                <a:schemeClr val="bg1"/>
              </a:solidFill>
              <a:latin typeface="微软雅黑" panose="020B0503020204020204" pitchFamily="34" charset="-122"/>
              <a:ea typeface="微软雅黑" panose="020B0503020204020204" pitchFamily="34" charset="-122"/>
              <a:cs typeface="+mn-ea"/>
              <a:sym typeface="+mn-lt"/>
            </a:endParaRPr>
          </a:p>
          <a:p>
            <a:pPr fontAlgn="auto">
              <a:spcBef>
                <a:spcPts val="0"/>
              </a:spcBef>
              <a:spcAft>
                <a:spcPts val="0"/>
              </a:spcAft>
              <a:defRPr/>
            </a:pPr>
            <a:r>
              <a:rPr lang="zh-CN" altLang="en-US" sz="1600" kern="0" dirty="0">
                <a:solidFill>
                  <a:schemeClr val="bg1"/>
                </a:solidFill>
                <a:latin typeface="微软雅黑" panose="020B0503020204020204" pitchFamily="34" charset="-122"/>
                <a:ea typeface="微软雅黑" panose="020B0503020204020204" pitchFamily="34" charset="-122"/>
                <a:cs typeface="+mn-ea"/>
                <a:sym typeface="+mn-lt"/>
              </a:rPr>
              <a:t>公式推算</a:t>
            </a:r>
            <a:endParaRPr lang="zh-CN" altLang="en-US" sz="1600" kern="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8" name="TextBox 50"/>
          <p:cNvSpPr txBox="1"/>
          <p:nvPr/>
        </p:nvSpPr>
        <p:spPr>
          <a:xfrm>
            <a:off x="2336800" y="4479925"/>
            <a:ext cx="1206500" cy="622300"/>
          </a:xfrm>
          <a:prstGeom prst="rect">
            <a:avLst/>
          </a:prstGeom>
          <a:noFill/>
        </p:spPr>
        <p:txBody>
          <a:bodyPr lIns="70557" tIns="35279" rIns="70557" bIns="35279" anchor="ctr">
            <a:spAutoFit/>
          </a:bodyPr>
          <a:lstStyle/>
          <a:p>
            <a:pPr fontAlgn="auto">
              <a:spcBef>
                <a:spcPts val="0"/>
              </a:spcBef>
              <a:spcAft>
                <a:spcPts val="0"/>
              </a:spcAft>
              <a:defRPr/>
            </a:pPr>
            <a:endParaRPr lang="en-US" altLang="zh-CN" sz="400" kern="0" dirty="0">
              <a:solidFill>
                <a:srgbClr val="4B4D4F">
                  <a:lumMod val="95000"/>
                  <a:lumOff val="5000"/>
                </a:srgbClr>
              </a:solidFill>
              <a:latin typeface="微软雅黑" panose="020B0503020204020204" pitchFamily="34" charset="-122"/>
              <a:ea typeface="微软雅黑" panose="020B0503020204020204" pitchFamily="34" charset="-122"/>
              <a:cs typeface="+mn-ea"/>
              <a:sym typeface="+mn-lt"/>
            </a:endParaRPr>
          </a:p>
          <a:p>
            <a:pPr fontAlgn="auto">
              <a:spcBef>
                <a:spcPts val="0"/>
              </a:spcBef>
              <a:spcAft>
                <a:spcPts val="0"/>
              </a:spcAft>
              <a:defRPr/>
            </a:pPr>
            <a:r>
              <a:rPr lang="zh-CN" altLang="en-US" sz="1600" kern="0" dirty="0">
                <a:solidFill>
                  <a:schemeClr val="bg1"/>
                </a:solidFill>
                <a:latin typeface="微软雅黑" panose="020B0503020204020204" pitchFamily="34" charset="-122"/>
                <a:ea typeface="微软雅黑" panose="020B0503020204020204" pitchFamily="34" charset="-122"/>
                <a:cs typeface="+mn-ea"/>
                <a:sym typeface="+mn-lt"/>
              </a:rPr>
              <a:t>等级评价法</a:t>
            </a:r>
            <a:endParaRPr lang="zh-CN" altLang="en-US" sz="1600" kern="0" dirty="0">
              <a:solidFill>
                <a:schemeClr val="bg1"/>
              </a:solidFill>
              <a:latin typeface="微软雅黑" panose="020B0503020204020204" pitchFamily="34" charset="-122"/>
              <a:ea typeface="微软雅黑" panose="020B0503020204020204" pitchFamily="34" charset="-122"/>
              <a:cs typeface="+mn-ea"/>
              <a:sym typeface="+mn-lt"/>
            </a:endParaRPr>
          </a:p>
          <a:p>
            <a:pPr fontAlgn="auto">
              <a:spcBef>
                <a:spcPts val="0"/>
              </a:spcBef>
              <a:spcAft>
                <a:spcPts val="0"/>
              </a:spcAft>
              <a:defRPr/>
            </a:pPr>
            <a:r>
              <a:rPr lang="zh-CN" altLang="en-US" sz="1600" kern="0" dirty="0">
                <a:solidFill>
                  <a:schemeClr val="bg1"/>
                </a:solidFill>
                <a:latin typeface="微软雅黑" panose="020B0503020204020204" pitchFamily="34" charset="-122"/>
                <a:ea typeface="微软雅黑" panose="020B0503020204020204" pitchFamily="34" charset="-122"/>
                <a:cs typeface="+mn-ea"/>
                <a:sym typeface="+mn-lt"/>
              </a:rPr>
              <a:t>曲线图法</a:t>
            </a:r>
            <a:endParaRPr lang="zh-CN" altLang="en-US" sz="1600" kern="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spd="slow" advClick="0" advTm="3000">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969" name="组合 697"/>
          <p:cNvGrpSpPr/>
          <p:nvPr/>
        </p:nvGrpSpPr>
        <p:grpSpPr bwMode="auto">
          <a:xfrm>
            <a:off x="13800138" y="1316038"/>
            <a:ext cx="1965325" cy="2206625"/>
            <a:chOff x="1074420" y="1325880"/>
            <a:chExt cx="2428875" cy="3634740"/>
          </a:xfrm>
        </p:grpSpPr>
        <p:sp>
          <p:nvSpPr>
            <p:cNvPr id="699" name="流程图: 决策 698"/>
            <p:cNvSpPr/>
            <p:nvPr/>
          </p:nvSpPr>
          <p:spPr>
            <a:xfrm>
              <a:off x="1074420" y="1325880"/>
              <a:ext cx="2010982" cy="3634740"/>
            </a:xfrm>
            <a:prstGeom prst="flowChartDecision">
              <a:avLst/>
            </a:pr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00" name="任意多边形 699"/>
            <p:cNvSpPr/>
            <p:nvPr/>
          </p:nvSpPr>
          <p:spPr>
            <a:xfrm>
              <a:off x="1531550" y="1576912"/>
              <a:ext cx="1971745" cy="2424031"/>
            </a:xfrm>
            <a:custGeom>
              <a:avLst/>
              <a:gdLst>
                <a:gd name="connsiteX0" fmla="*/ 0 w 1828800"/>
                <a:gd name="connsiteY0" fmla="*/ 2423160 h 2423160"/>
                <a:gd name="connsiteX1" fmla="*/ 1508760 w 1828800"/>
                <a:gd name="connsiteY1" fmla="*/ 0 h 2423160"/>
                <a:gd name="connsiteX2" fmla="*/ 1828800 w 1828800"/>
                <a:gd name="connsiteY2" fmla="*/ 594360 h 2423160"/>
                <a:gd name="connsiteX3" fmla="*/ 22860 w 1828800"/>
                <a:gd name="connsiteY3" fmla="*/ 685800 h 2423160"/>
                <a:gd name="connsiteX4" fmla="*/ 1143000 w 1828800"/>
                <a:gd name="connsiteY4" fmla="*/ 2377440 h 2423160"/>
                <a:gd name="connsiteX5" fmla="*/ 0 w 1828800"/>
                <a:gd name="connsiteY5" fmla="*/ 2423160 h 2423160"/>
                <a:gd name="connsiteX0-1" fmla="*/ 0 w 1971675"/>
                <a:gd name="connsiteY0-2" fmla="*/ 2423160 h 2423160"/>
                <a:gd name="connsiteX1-3" fmla="*/ 1508760 w 1971675"/>
                <a:gd name="connsiteY1-4" fmla="*/ 0 h 2423160"/>
                <a:gd name="connsiteX2-5" fmla="*/ 1971675 w 1971675"/>
                <a:gd name="connsiteY2-6" fmla="*/ 722947 h 2423160"/>
                <a:gd name="connsiteX3-7" fmla="*/ 22860 w 1971675"/>
                <a:gd name="connsiteY3-8" fmla="*/ 685800 h 2423160"/>
                <a:gd name="connsiteX4-9" fmla="*/ 1143000 w 1971675"/>
                <a:gd name="connsiteY4-10" fmla="*/ 2377440 h 2423160"/>
                <a:gd name="connsiteX5-11" fmla="*/ 0 w 1971675"/>
                <a:gd name="connsiteY5-12" fmla="*/ 2423160 h 2423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71675" h="2423160">
                  <a:moveTo>
                    <a:pt x="0" y="2423160"/>
                  </a:moveTo>
                  <a:lnTo>
                    <a:pt x="1508760" y="0"/>
                  </a:lnTo>
                  <a:lnTo>
                    <a:pt x="1971675" y="722947"/>
                  </a:lnTo>
                  <a:lnTo>
                    <a:pt x="22860" y="685800"/>
                  </a:lnTo>
                  <a:lnTo>
                    <a:pt x="1143000" y="2377440"/>
                  </a:lnTo>
                  <a:lnTo>
                    <a:pt x="0" y="2423160"/>
                  </a:lnTo>
                  <a:close/>
                </a:path>
              </a:pathLst>
            </a:cu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701" name="直接连接符 700"/>
            <p:cNvCxnSpPr>
              <a:stCxn id="699" idx="3"/>
              <a:endCxn id="699" idx="1"/>
            </p:cNvCxnSpPr>
            <p:nvPr/>
          </p:nvCxnSpPr>
          <p:spPr>
            <a:xfrm flipH="1">
              <a:off x="1074420" y="3143249"/>
              <a:ext cx="2010982" cy="0"/>
            </a:xfrm>
            <a:prstGeom prst="line">
              <a:avLst/>
            </a:prstGeom>
            <a:ln>
              <a:solidFill>
                <a:schemeClr val="accent1">
                  <a:alpha val="31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3" name="直角三角形 2"/>
          <p:cNvSpPr/>
          <p:nvPr/>
        </p:nvSpPr>
        <p:spPr>
          <a:xfrm flipV="1">
            <a:off x="0" y="0"/>
            <a:ext cx="8040688" cy="981075"/>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3971" name="矩形 31"/>
          <p:cNvSpPr>
            <a:spLocks noChangeArrowheads="1"/>
          </p:cNvSpPr>
          <p:nvPr/>
        </p:nvSpPr>
        <p:spPr bwMode="auto">
          <a:xfrm>
            <a:off x="73025" y="981075"/>
            <a:ext cx="11468100" cy="645160"/>
          </a:xfrm>
          <a:prstGeom prst="rect">
            <a:avLst/>
          </a:prstGeom>
          <a:noFill/>
          <a:ln w="9525">
            <a:noFill/>
            <a:miter lim="800000"/>
          </a:ln>
        </p:spPr>
        <p:txBody>
          <a:bodyPr>
            <a:spAutoFit/>
          </a:bodyPr>
          <a:lstStyle/>
          <a:p>
            <a:pPr>
              <a:lnSpc>
                <a:spcPct val="150000"/>
              </a:lnSpc>
            </a:pPr>
            <a:r>
              <a:rPr lang="en-US" altLang="zh-CN" sz="2400">
                <a:solidFill>
                  <a:srgbClr val="404040"/>
                </a:solidFill>
                <a:latin typeface="宋体" panose="02010600030101010101" pitchFamily="2" charset="-122"/>
              </a:rPr>
              <a:t>  </a:t>
            </a:r>
            <a:r>
              <a:rPr lang="zh-CN" altLang="en-US" sz="2400">
                <a:solidFill>
                  <a:srgbClr val="404040"/>
                </a:solidFill>
                <a:latin typeface="宋体" panose="02010600030101010101" pitchFamily="2" charset="-122"/>
              </a:rPr>
              <a:t>（</a:t>
            </a:r>
            <a:r>
              <a:rPr lang="en-US" altLang="zh-CN" sz="2400">
                <a:solidFill>
                  <a:srgbClr val="404040"/>
                </a:solidFill>
                <a:latin typeface="宋体" panose="02010600030101010101" pitchFamily="2" charset="-122"/>
              </a:rPr>
              <a:t>1</a:t>
            </a:r>
            <a:r>
              <a:rPr lang="zh-CN" altLang="en-US" sz="2400">
                <a:solidFill>
                  <a:srgbClr val="404040"/>
                </a:solidFill>
                <a:latin typeface="宋体" panose="02010600030101010101" pitchFamily="2" charset="-122"/>
              </a:rPr>
              <a:t>）</a:t>
            </a:r>
            <a:r>
              <a:rPr lang="en-US" altLang="zh-CN" sz="2400">
                <a:solidFill>
                  <a:srgbClr val="404040"/>
                </a:solidFill>
                <a:latin typeface="宋体" panose="02010600030101010101" pitchFamily="2" charset="-122"/>
              </a:rPr>
              <a:t>BMI</a:t>
            </a:r>
            <a:r>
              <a:rPr lang="zh-CN" altLang="en-US" sz="2400">
                <a:solidFill>
                  <a:srgbClr val="404040"/>
                </a:solidFill>
                <a:latin typeface="宋体" panose="02010600030101010101" pitchFamily="2" charset="-122"/>
              </a:rPr>
              <a:t>指数（     ）</a:t>
            </a:r>
            <a:endParaRPr lang="zh-CN" altLang="en-US" sz="2400">
              <a:solidFill>
                <a:srgbClr val="404040"/>
              </a:solidFill>
              <a:latin typeface="宋体" panose="02010600030101010101" pitchFamily="2" charset="-122"/>
            </a:endParaRPr>
          </a:p>
        </p:txBody>
      </p:sp>
      <p:sp>
        <p:nvSpPr>
          <p:cNvPr id="83972" name="文本框 5"/>
          <p:cNvSpPr txBox="1">
            <a:spLocks noChangeArrowheads="1"/>
          </p:cNvSpPr>
          <p:nvPr/>
        </p:nvSpPr>
        <p:spPr bwMode="auto">
          <a:xfrm>
            <a:off x="-107950" y="34925"/>
            <a:ext cx="6159500" cy="584200"/>
          </a:xfrm>
          <a:prstGeom prst="rect">
            <a:avLst/>
          </a:prstGeom>
          <a:noFill/>
          <a:ln w="9525">
            <a:noFill/>
            <a:miter lim="800000"/>
          </a:ln>
        </p:spPr>
        <p:txBody>
          <a:bodyPr>
            <a:spAutoFit/>
          </a:bodyPr>
          <a:lstStyle/>
          <a:p>
            <a:r>
              <a:rPr lang="zh-CN" altLang="en-US" sz="3200">
                <a:latin typeface="微软雅黑" panose="020B0503020204020204" pitchFamily="34" charset="-122"/>
                <a:ea typeface="微软雅黑" panose="020B0503020204020204" pitchFamily="34" charset="-122"/>
              </a:rPr>
              <a:t> 三、生长发育评价</a:t>
            </a:r>
            <a:endParaRPr lang="zh-CN" altLang="en-US" sz="3200">
              <a:latin typeface="微软雅黑" panose="020B0503020204020204" pitchFamily="34" charset="-122"/>
              <a:ea typeface="微软雅黑" panose="020B0503020204020204" pitchFamily="34" charset="-122"/>
            </a:endParaRPr>
          </a:p>
        </p:txBody>
      </p:sp>
      <p:sp>
        <p:nvSpPr>
          <p:cNvPr id="83973" name="文本框 3"/>
          <p:cNvSpPr txBox="1">
            <a:spLocks noChangeArrowheads="1"/>
          </p:cNvSpPr>
          <p:nvPr/>
        </p:nvSpPr>
        <p:spPr bwMode="auto">
          <a:xfrm>
            <a:off x="3074988" y="990600"/>
            <a:ext cx="1150937" cy="644525"/>
          </a:xfrm>
          <a:prstGeom prst="rect">
            <a:avLst/>
          </a:prstGeom>
          <a:noFill/>
          <a:ln w="9525">
            <a:noFill/>
            <a:miter lim="800000"/>
          </a:ln>
        </p:spPr>
        <p:txBody>
          <a:bodyPr>
            <a:spAutoFit/>
          </a:bodyPr>
          <a:lstStyle/>
          <a:p>
            <a:r>
              <a:rPr lang="en-US" altLang="zh-CN">
                <a:solidFill>
                  <a:schemeClr val="bg1"/>
                </a:solidFill>
                <a:latin typeface="Century Gothic"/>
                <a:ea typeface="幼圆"/>
              </a:rPr>
              <a:t> </a:t>
            </a:r>
            <a:r>
              <a:rPr lang="zh-CN" altLang="en-US">
                <a:solidFill>
                  <a:schemeClr val="bg1"/>
                </a:solidFill>
                <a:latin typeface="微软雅黑" panose="020B0503020204020204" pitchFamily="34" charset="-122"/>
                <a:ea typeface="微软雅黑" panose="020B0503020204020204" pitchFamily="34" charset="-122"/>
              </a:rPr>
              <a:t>体重</a:t>
            </a:r>
            <a:endParaRPr lang="zh-CN" altLang="en-US">
              <a:solidFill>
                <a:schemeClr val="bg1"/>
              </a:solidFill>
              <a:latin typeface="微软雅黑" panose="020B0503020204020204" pitchFamily="34" charset="-122"/>
              <a:ea typeface="微软雅黑" panose="020B0503020204020204" pitchFamily="34" charset="-122"/>
            </a:endParaRPr>
          </a:p>
          <a:p>
            <a:r>
              <a:rPr lang="zh-CN" altLang="en-US">
                <a:solidFill>
                  <a:schemeClr val="bg1"/>
                </a:solidFill>
                <a:latin typeface="微软雅黑" panose="020B0503020204020204" pitchFamily="34" charset="-122"/>
                <a:ea typeface="微软雅黑" panose="020B0503020204020204" pitchFamily="34" charset="-122"/>
              </a:rPr>
              <a:t>身高平方</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 name="直接连接符 92"/>
          <p:cNvSpPr>
            <a:spLocks noChangeShapeType="1"/>
          </p:cNvSpPr>
          <p:nvPr/>
        </p:nvSpPr>
        <p:spPr bwMode="auto">
          <a:xfrm flipH="1">
            <a:off x="3086100" y="1309688"/>
            <a:ext cx="973138" cy="1587"/>
          </a:xfrm>
          <a:prstGeom prst="line">
            <a:avLst/>
          </a:prstGeom>
          <a:noFill/>
          <a:ln w="19050" cap="flat" cmpd="sng">
            <a:solidFill>
              <a:srgbClr val="4B4D4F">
                <a:lumMod val="50000"/>
                <a:lumOff val="50000"/>
              </a:srgbClr>
            </a:solidFill>
            <a:bevel/>
          </a:ln>
        </p:spPr>
        <p:txBody>
          <a:bodyPr/>
          <a:lstStyle/>
          <a:p>
            <a:pPr fontAlgn="auto">
              <a:spcBef>
                <a:spcPts val="0"/>
              </a:spcBef>
              <a:spcAft>
                <a:spcPts val="0"/>
              </a:spcAft>
              <a:defRPr/>
            </a:pPr>
            <a:endParaRPr lang="zh-CN" altLang="en-US" sz="1200" kern="0">
              <a:solidFill>
                <a:sysClr val="windowText" lastClr="000000"/>
              </a:solidFill>
              <a:latin typeface="微软雅黑" panose="020B0503020204020204" pitchFamily="34" charset="-122"/>
              <a:ea typeface="微软雅黑" panose="020B0503020204020204" pitchFamily="34" charset="-122"/>
              <a:cs typeface="+mn-ea"/>
              <a:sym typeface="+mn-lt"/>
            </a:endParaRPr>
          </a:p>
        </p:txBody>
      </p:sp>
      <p:sp>
        <p:nvSpPr>
          <p:cNvPr id="83975" name="文本框 6"/>
          <p:cNvSpPr txBox="1">
            <a:spLocks noChangeArrowheads="1"/>
          </p:cNvSpPr>
          <p:nvPr/>
        </p:nvSpPr>
        <p:spPr bwMode="auto">
          <a:xfrm>
            <a:off x="458788" y="1720850"/>
            <a:ext cx="7123112" cy="3415030"/>
          </a:xfrm>
          <a:prstGeom prst="rect">
            <a:avLst/>
          </a:prstGeom>
          <a:noFill/>
          <a:ln w="9525">
            <a:noFill/>
            <a:miter lim="800000"/>
          </a:ln>
        </p:spPr>
        <p:txBody>
          <a:bodyPr>
            <a:spAutoFit/>
          </a:bodyPr>
          <a:lstStyle/>
          <a:p>
            <a:pPr>
              <a:lnSpc>
                <a:spcPct val="150000"/>
              </a:lnSpc>
            </a:pPr>
            <a:r>
              <a:rPr lang="en-US" altLang="zh-CN" sz="2400">
                <a:solidFill>
                  <a:schemeClr val="bg1"/>
                </a:solidFill>
                <a:latin typeface="宋体" panose="02010600030101010101" pitchFamily="2" charset="-122"/>
              </a:rPr>
              <a:t>   </a:t>
            </a:r>
            <a:r>
              <a:rPr lang="zh-CN" altLang="en-US" sz="2400">
                <a:solidFill>
                  <a:schemeClr val="bg1"/>
                </a:solidFill>
                <a:latin typeface="宋体" panose="02010600030101010101" pitchFamily="2" charset="-122"/>
              </a:rPr>
              <a:t>BMI 指数是指单位面积中所含的体重数 [体重（kg）与身高平方（m2）之比] ，多用于婴幼儿营养评价，反映婴幼儿的体型和身体充实程度。在评价婴幼儿的营养状况时，BMI 指数“＜15”表示偏瘦，“15～18”表示正常，“＞18”表示婴幼儿超重或肥胖。</a:t>
            </a:r>
            <a:endParaRPr lang="zh-CN" altLang="en-US" sz="2400">
              <a:solidFill>
                <a:schemeClr val="bg1"/>
              </a:solidFill>
              <a:latin typeface="宋体" panose="02010600030101010101" pitchFamily="2" charset="-122"/>
            </a:endParaRPr>
          </a:p>
        </p:txBody>
      </p:sp>
      <p:pic>
        <p:nvPicPr>
          <p:cNvPr id="83976" name="图片 8"/>
          <p:cNvPicPr>
            <a:picLocks noChangeAspect="1"/>
          </p:cNvPicPr>
          <p:nvPr/>
        </p:nvPicPr>
        <p:blipFill>
          <a:blip r:embed="rId1"/>
          <a:srcRect/>
          <a:stretch>
            <a:fillRect/>
          </a:stretch>
        </p:blipFill>
        <p:spPr bwMode="auto">
          <a:xfrm>
            <a:off x="7869238" y="990600"/>
            <a:ext cx="3505200" cy="3413125"/>
          </a:xfrm>
          <a:prstGeom prst="rect">
            <a:avLst/>
          </a:prstGeom>
          <a:noFill/>
          <a:ln w="9525">
            <a:noFill/>
            <a:miter lim="800000"/>
            <a:headEnd/>
            <a:tailEnd/>
          </a:ln>
        </p:spPr>
      </p:pic>
    </p:spTree>
  </p:cSld>
  <p:clrMapOvr>
    <a:masterClrMapping/>
  </p:clrMapOvr>
  <p:transition spd="slow" advClick="0" advTm="3000">
    <p:rand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017" name="组合 697"/>
          <p:cNvGrpSpPr/>
          <p:nvPr/>
        </p:nvGrpSpPr>
        <p:grpSpPr bwMode="auto">
          <a:xfrm>
            <a:off x="13800138" y="1316038"/>
            <a:ext cx="1965325" cy="2206625"/>
            <a:chOff x="1074420" y="1325880"/>
            <a:chExt cx="2428875" cy="3634740"/>
          </a:xfrm>
        </p:grpSpPr>
        <p:sp>
          <p:nvSpPr>
            <p:cNvPr id="699" name="流程图: 决策 698"/>
            <p:cNvSpPr/>
            <p:nvPr/>
          </p:nvSpPr>
          <p:spPr>
            <a:xfrm>
              <a:off x="1074420" y="1325880"/>
              <a:ext cx="2010982" cy="3634740"/>
            </a:xfrm>
            <a:prstGeom prst="flowChartDecision">
              <a:avLst/>
            </a:pr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00" name="任意多边形 699"/>
            <p:cNvSpPr/>
            <p:nvPr/>
          </p:nvSpPr>
          <p:spPr>
            <a:xfrm>
              <a:off x="1531550" y="1576912"/>
              <a:ext cx="1971745" cy="2424031"/>
            </a:xfrm>
            <a:custGeom>
              <a:avLst/>
              <a:gdLst>
                <a:gd name="connsiteX0" fmla="*/ 0 w 1828800"/>
                <a:gd name="connsiteY0" fmla="*/ 2423160 h 2423160"/>
                <a:gd name="connsiteX1" fmla="*/ 1508760 w 1828800"/>
                <a:gd name="connsiteY1" fmla="*/ 0 h 2423160"/>
                <a:gd name="connsiteX2" fmla="*/ 1828800 w 1828800"/>
                <a:gd name="connsiteY2" fmla="*/ 594360 h 2423160"/>
                <a:gd name="connsiteX3" fmla="*/ 22860 w 1828800"/>
                <a:gd name="connsiteY3" fmla="*/ 685800 h 2423160"/>
                <a:gd name="connsiteX4" fmla="*/ 1143000 w 1828800"/>
                <a:gd name="connsiteY4" fmla="*/ 2377440 h 2423160"/>
                <a:gd name="connsiteX5" fmla="*/ 0 w 1828800"/>
                <a:gd name="connsiteY5" fmla="*/ 2423160 h 2423160"/>
                <a:gd name="connsiteX0-1" fmla="*/ 0 w 1971675"/>
                <a:gd name="connsiteY0-2" fmla="*/ 2423160 h 2423160"/>
                <a:gd name="connsiteX1-3" fmla="*/ 1508760 w 1971675"/>
                <a:gd name="connsiteY1-4" fmla="*/ 0 h 2423160"/>
                <a:gd name="connsiteX2-5" fmla="*/ 1971675 w 1971675"/>
                <a:gd name="connsiteY2-6" fmla="*/ 722947 h 2423160"/>
                <a:gd name="connsiteX3-7" fmla="*/ 22860 w 1971675"/>
                <a:gd name="connsiteY3-8" fmla="*/ 685800 h 2423160"/>
                <a:gd name="connsiteX4-9" fmla="*/ 1143000 w 1971675"/>
                <a:gd name="connsiteY4-10" fmla="*/ 2377440 h 2423160"/>
                <a:gd name="connsiteX5-11" fmla="*/ 0 w 1971675"/>
                <a:gd name="connsiteY5-12" fmla="*/ 2423160 h 2423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71675" h="2423160">
                  <a:moveTo>
                    <a:pt x="0" y="2423160"/>
                  </a:moveTo>
                  <a:lnTo>
                    <a:pt x="1508760" y="0"/>
                  </a:lnTo>
                  <a:lnTo>
                    <a:pt x="1971675" y="722947"/>
                  </a:lnTo>
                  <a:lnTo>
                    <a:pt x="22860" y="685800"/>
                  </a:lnTo>
                  <a:lnTo>
                    <a:pt x="1143000" y="2377440"/>
                  </a:lnTo>
                  <a:lnTo>
                    <a:pt x="0" y="2423160"/>
                  </a:lnTo>
                  <a:close/>
                </a:path>
              </a:pathLst>
            </a:cu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701" name="直接连接符 700"/>
            <p:cNvCxnSpPr>
              <a:stCxn id="699" idx="3"/>
              <a:endCxn id="699" idx="1"/>
            </p:cNvCxnSpPr>
            <p:nvPr/>
          </p:nvCxnSpPr>
          <p:spPr>
            <a:xfrm flipH="1">
              <a:off x="1074420" y="3143249"/>
              <a:ext cx="2010982" cy="0"/>
            </a:xfrm>
            <a:prstGeom prst="line">
              <a:avLst/>
            </a:prstGeom>
            <a:ln>
              <a:solidFill>
                <a:schemeClr val="accent1">
                  <a:alpha val="31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3" name="直角三角形 2"/>
          <p:cNvSpPr/>
          <p:nvPr/>
        </p:nvSpPr>
        <p:spPr>
          <a:xfrm flipV="1">
            <a:off x="0" y="0"/>
            <a:ext cx="8040688" cy="981075"/>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6019" name="矩形 31"/>
          <p:cNvSpPr>
            <a:spLocks noChangeArrowheads="1"/>
          </p:cNvSpPr>
          <p:nvPr/>
        </p:nvSpPr>
        <p:spPr bwMode="auto">
          <a:xfrm>
            <a:off x="73025" y="981075"/>
            <a:ext cx="11468100" cy="645160"/>
          </a:xfrm>
          <a:prstGeom prst="rect">
            <a:avLst/>
          </a:prstGeom>
          <a:noFill/>
          <a:ln w="9525">
            <a:noFill/>
            <a:miter lim="800000"/>
          </a:ln>
        </p:spPr>
        <p:txBody>
          <a:bodyPr>
            <a:spAutoFit/>
          </a:bodyPr>
          <a:lstStyle/>
          <a:p>
            <a:pPr>
              <a:lnSpc>
                <a:spcPct val="150000"/>
              </a:lnSpc>
            </a:pPr>
            <a:r>
              <a:rPr lang="en-US" altLang="zh-CN" sz="2400">
                <a:solidFill>
                  <a:srgbClr val="404040"/>
                </a:solidFill>
                <a:latin typeface="宋体" panose="02010600030101010101" pitchFamily="2" charset="-122"/>
              </a:rPr>
              <a:t>  </a:t>
            </a:r>
            <a:r>
              <a:rPr lang="zh-CN" altLang="en-US" sz="2400">
                <a:solidFill>
                  <a:srgbClr val="404040"/>
                </a:solidFill>
                <a:latin typeface="宋体" panose="02010600030101010101" pitchFamily="2" charset="-122"/>
              </a:rPr>
              <a:t>（</a:t>
            </a:r>
            <a:r>
              <a:rPr lang="en-US" altLang="zh-CN" sz="2400">
                <a:solidFill>
                  <a:srgbClr val="404040"/>
                </a:solidFill>
                <a:latin typeface="宋体" panose="02010600030101010101" pitchFamily="2" charset="-122"/>
              </a:rPr>
              <a:t>2</a:t>
            </a:r>
            <a:r>
              <a:rPr lang="zh-CN" altLang="en-US" sz="2400">
                <a:solidFill>
                  <a:srgbClr val="404040"/>
                </a:solidFill>
                <a:latin typeface="宋体" panose="02010600030101010101" pitchFamily="2" charset="-122"/>
              </a:rPr>
              <a:t>）离差法</a:t>
            </a:r>
            <a:endParaRPr lang="zh-CN" altLang="en-US" sz="2400">
              <a:solidFill>
                <a:srgbClr val="404040"/>
              </a:solidFill>
              <a:latin typeface="宋体" panose="02010600030101010101" pitchFamily="2" charset="-122"/>
            </a:endParaRPr>
          </a:p>
        </p:txBody>
      </p:sp>
      <p:sp>
        <p:nvSpPr>
          <p:cNvPr id="86020" name="文本框 5"/>
          <p:cNvSpPr txBox="1">
            <a:spLocks noChangeArrowheads="1"/>
          </p:cNvSpPr>
          <p:nvPr/>
        </p:nvSpPr>
        <p:spPr bwMode="auto">
          <a:xfrm>
            <a:off x="-107950" y="34925"/>
            <a:ext cx="6159500" cy="584200"/>
          </a:xfrm>
          <a:prstGeom prst="rect">
            <a:avLst/>
          </a:prstGeom>
          <a:noFill/>
          <a:ln w="9525">
            <a:noFill/>
            <a:miter lim="800000"/>
          </a:ln>
        </p:spPr>
        <p:txBody>
          <a:bodyPr>
            <a:spAutoFit/>
          </a:bodyPr>
          <a:lstStyle/>
          <a:p>
            <a:r>
              <a:rPr lang="zh-CN" altLang="en-US" sz="3200">
                <a:latin typeface="微软雅黑" panose="020B0503020204020204" pitchFamily="34" charset="-122"/>
                <a:ea typeface="微软雅黑" panose="020B0503020204020204" pitchFamily="34" charset="-122"/>
              </a:rPr>
              <a:t> 三、生长发育评价</a:t>
            </a:r>
            <a:endParaRPr lang="zh-CN" altLang="en-US" sz="3200">
              <a:latin typeface="微软雅黑" panose="020B0503020204020204" pitchFamily="34" charset="-122"/>
              <a:ea typeface="微软雅黑" panose="020B0503020204020204" pitchFamily="34" charset="-122"/>
            </a:endParaRPr>
          </a:p>
        </p:txBody>
      </p:sp>
      <p:sp>
        <p:nvSpPr>
          <p:cNvPr id="86021" name="文本框 6"/>
          <p:cNvSpPr txBox="1">
            <a:spLocks noChangeArrowheads="1"/>
          </p:cNvSpPr>
          <p:nvPr/>
        </p:nvSpPr>
        <p:spPr bwMode="auto">
          <a:xfrm>
            <a:off x="458788" y="1468438"/>
            <a:ext cx="11176000" cy="1198562"/>
          </a:xfrm>
          <a:prstGeom prst="rect">
            <a:avLst/>
          </a:prstGeom>
          <a:noFill/>
          <a:ln w="9525">
            <a:noFill/>
            <a:miter lim="800000"/>
          </a:ln>
        </p:spPr>
        <p:txBody>
          <a:bodyPr>
            <a:spAutoFit/>
          </a:bodyPr>
          <a:lstStyle/>
          <a:p>
            <a:pPr>
              <a:lnSpc>
                <a:spcPct val="150000"/>
              </a:lnSpc>
            </a:pPr>
            <a:r>
              <a:rPr lang="en-US" altLang="zh-CN" sz="2400">
                <a:solidFill>
                  <a:schemeClr val="bg1"/>
                </a:solidFill>
                <a:latin typeface="Century Gothic"/>
                <a:ea typeface="幼圆"/>
              </a:rPr>
              <a:t>   </a:t>
            </a:r>
            <a:r>
              <a:rPr lang="zh-CN" altLang="en-US" sz="2400">
                <a:solidFill>
                  <a:schemeClr val="bg1"/>
                </a:solidFill>
                <a:latin typeface="Century Gothic"/>
                <a:ea typeface="幼圆"/>
              </a:rPr>
              <a:t>离差法是将个体婴幼儿的发育数值与作为标准的均值及标准差作比较，以评价个体婴幼儿发育状况的方法。常见的包括等级评价法和</a:t>
            </a:r>
            <a:r>
              <a:rPr lang="zh-CN" altLang="en-US" sz="2400">
                <a:solidFill>
                  <a:schemeClr val="bg1"/>
                </a:solidFill>
                <a:latin typeface="Century Gothic"/>
                <a:ea typeface="幼圆"/>
                <a:sym typeface="+mn-ea"/>
              </a:rPr>
              <a:t>曲线图法</a:t>
            </a:r>
            <a:r>
              <a:rPr lang="zh-CN" altLang="en-US" sz="2400">
                <a:solidFill>
                  <a:schemeClr val="bg1"/>
                </a:solidFill>
                <a:latin typeface="Century Gothic"/>
                <a:ea typeface="幼圆"/>
              </a:rPr>
              <a:t>。</a:t>
            </a:r>
            <a:endParaRPr lang="zh-CN" altLang="en-US" sz="2400">
              <a:solidFill>
                <a:schemeClr val="bg1"/>
              </a:solidFill>
              <a:latin typeface="Century Gothic"/>
              <a:ea typeface="幼圆"/>
            </a:endParaRPr>
          </a:p>
        </p:txBody>
      </p:sp>
      <p:pic>
        <p:nvPicPr>
          <p:cNvPr id="86022" name="图片 7"/>
          <p:cNvPicPr>
            <a:picLocks noChangeAspect="1"/>
          </p:cNvPicPr>
          <p:nvPr/>
        </p:nvPicPr>
        <p:blipFill>
          <a:blip r:embed="rId1"/>
          <a:srcRect/>
          <a:stretch>
            <a:fillRect/>
          </a:stretch>
        </p:blipFill>
        <p:spPr bwMode="auto">
          <a:xfrm>
            <a:off x="5257800" y="2798763"/>
            <a:ext cx="6302375" cy="3590925"/>
          </a:xfrm>
          <a:prstGeom prst="rect">
            <a:avLst/>
          </a:prstGeom>
          <a:noFill/>
          <a:ln w="9525">
            <a:noFill/>
            <a:miter lim="800000"/>
            <a:headEnd/>
            <a:tailEnd/>
          </a:ln>
        </p:spPr>
      </p:pic>
      <p:sp>
        <p:nvSpPr>
          <p:cNvPr id="86023" name="文本框 9"/>
          <p:cNvSpPr txBox="1">
            <a:spLocks noChangeArrowheads="1"/>
          </p:cNvSpPr>
          <p:nvPr/>
        </p:nvSpPr>
        <p:spPr bwMode="auto">
          <a:xfrm>
            <a:off x="1612900" y="6221413"/>
            <a:ext cx="1325563" cy="368300"/>
          </a:xfrm>
          <a:prstGeom prst="rect">
            <a:avLst/>
          </a:prstGeom>
          <a:noFill/>
          <a:ln w="9525">
            <a:noFill/>
            <a:miter lim="800000"/>
          </a:ln>
        </p:spPr>
        <p:txBody>
          <a:bodyPr wrap="none">
            <a:spAutoFit/>
          </a:bodyPr>
          <a:lstStyle/>
          <a:p>
            <a:r>
              <a:rPr lang="zh-CN" altLang="en-US">
                <a:solidFill>
                  <a:schemeClr val="bg1"/>
                </a:solidFill>
                <a:latin typeface="Century Gothic"/>
                <a:ea typeface="幼圆"/>
                <a:sym typeface="+mn-ea"/>
              </a:rPr>
              <a:t>等级评价法</a:t>
            </a:r>
            <a:endParaRPr lang="zh-CN" altLang="en-US">
              <a:latin typeface="Century Gothic"/>
              <a:ea typeface="幼圆"/>
            </a:endParaRPr>
          </a:p>
        </p:txBody>
      </p:sp>
      <p:sp>
        <p:nvSpPr>
          <p:cNvPr id="86024" name="文本框 10"/>
          <p:cNvSpPr txBox="1">
            <a:spLocks noChangeArrowheads="1"/>
          </p:cNvSpPr>
          <p:nvPr/>
        </p:nvSpPr>
        <p:spPr bwMode="auto">
          <a:xfrm>
            <a:off x="7859713" y="6389688"/>
            <a:ext cx="1096962" cy="368300"/>
          </a:xfrm>
          <a:prstGeom prst="rect">
            <a:avLst/>
          </a:prstGeom>
          <a:noFill/>
          <a:ln w="9525">
            <a:noFill/>
            <a:miter lim="800000"/>
          </a:ln>
        </p:spPr>
        <p:txBody>
          <a:bodyPr wrap="none">
            <a:spAutoFit/>
          </a:bodyPr>
          <a:lstStyle/>
          <a:p>
            <a:r>
              <a:rPr lang="zh-CN" altLang="en-US">
                <a:solidFill>
                  <a:schemeClr val="bg1"/>
                </a:solidFill>
                <a:latin typeface="Century Gothic"/>
                <a:ea typeface="幼圆"/>
                <a:sym typeface="+mn-ea"/>
              </a:rPr>
              <a:t>曲线图法</a:t>
            </a:r>
            <a:endParaRPr lang="zh-CN" altLang="en-US">
              <a:latin typeface="Century Gothic"/>
              <a:ea typeface="幼圆"/>
            </a:endParaRPr>
          </a:p>
        </p:txBody>
      </p:sp>
    </p:spTree>
  </p:cSld>
  <p:clrMapOvr>
    <a:masterClrMapping/>
  </p:clrMapOvr>
  <p:transition spd="slow" advClick="0" advTm="3000">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065" name="组合 697"/>
          <p:cNvGrpSpPr/>
          <p:nvPr/>
        </p:nvGrpSpPr>
        <p:grpSpPr bwMode="auto">
          <a:xfrm>
            <a:off x="13800138" y="1316038"/>
            <a:ext cx="1965325" cy="2206625"/>
            <a:chOff x="1074420" y="1325880"/>
            <a:chExt cx="2428875" cy="3634740"/>
          </a:xfrm>
        </p:grpSpPr>
        <p:sp>
          <p:nvSpPr>
            <p:cNvPr id="699" name="流程图: 决策 698"/>
            <p:cNvSpPr/>
            <p:nvPr/>
          </p:nvSpPr>
          <p:spPr>
            <a:xfrm>
              <a:off x="1074420" y="1325880"/>
              <a:ext cx="2010982" cy="3634740"/>
            </a:xfrm>
            <a:prstGeom prst="flowChartDecision">
              <a:avLst/>
            </a:pr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00" name="任意多边形 699"/>
            <p:cNvSpPr/>
            <p:nvPr/>
          </p:nvSpPr>
          <p:spPr>
            <a:xfrm>
              <a:off x="1531550" y="1576912"/>
              <a:ext cx="1971745" cy="2424031"/>
            </a:xfrm>
            <a:custGeom>
              <a:avLst/>
              <a:gdLst>
                <a:gd name="connsiteX0" fmla="*/ 0 w 1828800"/>
                <a:gd name="connsiteY0" fmla="*/ 2423160 h 2423160"/>
                <a:gd name="connsiteX1" fmla="*/ 1508760 w 1828800"/>
                <a:gd name="connsiteY1" fmla="*/ 0 h 2423160"/>
                <a:gd name="connsiteX2" fmla="*/ 1828800 w 1828800"/>
                <a:gd name="connsiteY2" fmla="*/ 594360 h 2423160"/>
                <a:gd name="connsiteX3" fmla="*/ 22860 w 1828800"/>
                <a:gd name="connsiteY3" fmla="*/ 685800 h 2423160"/>
                <a:gd name="connsiteX4" fmla="*/ 1143000 w 1828800"/>
                <a:gd name="connsiteY4" fmla="*/ 2377440 h 2423160"/>
                <a:gd name="connsiteX5" fmla="*/ 0 w 1828800"/>
                <a:gd name="connsiteY5" fmla="*/ 2423160 h 2423160"/>
                <a:gd name="connsiteX0-1" fmla="*/ 0 w 1971675"/>
                <a:gd name="connsiteY0-2" fmla="*/ 2423160 h 2423160"/>
                <a:gd name="connsiteX1-3" fmla="*/ 1508760 w 1971675"/>
                <a:gd name="connsiteY1-4" fmla="*/ 0 h 2423160"/>
                <a:gd name="connsiteX2-5" fmla="*/ 1971675 w 1971675"/>
                <a:gd name="connsiteY2-6" fmla="*/ 722947 h 2423160"/>
                <a:gd name="connsiteX3-7" fmla="*/ 22860 w 1971675"/>
                <a:gd name="connsiteY3-8" fmla="*/ 685800 h 2423160"/>
                <a:gd name="connsiteX4-9" fmla="*/ 1143000 w 1971675"/>
                <a:gd name="connsiteY4-10" fmla="*/ 2377440 h 2423160"/>
                <a:gd name="connsiteX5-11" fmla="*/ 0 w 1971675"/>
                <a:gd name="connsiteY5-12" fmla="*/ 2423160 h 2423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71675" h="2423160">
                  <a:moveTo>
                    <a:pt x="0" y="2423160"/>
                  </a:moveTo>
                  <a:lnTo>
                    <a:pt x="1508760" y="0"/>
                  </a:lnTo>
                  <a:lnTo>
                    <a:pt x="1971675" y="722947"/>
                  </a:lnTo>
                  <a:lnTo>
                    <a:pt x="22860" y="685800"/>
                  </a:lnTo>
                  <a:lnTo>
                    <a:pt x="1143000" y="2377440"/>
                  </a:lnTo>
                  <a:lnTo>
                    <a:pt x="0" y="2423160"/>
                  </a:lnTo>
                  <a:close/>
                </a:path>
              </a:pathLst>
            </a:cu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701" name="直接连接符 700"/>
            <p:cNvCxnSpPr>
              <a:stCxn id="699" idx="3"/>
              <a:endCxn id="699" idx="1"/>
            </p:cNvCxnSpPr>
            <p:nvPr/>
          </p:nvCxnSpPr>
          <p:spPr>
            <a:xfrm flipH="1">
              <a:off x="1074420" y="3143249"/>
              <a:ext cx="2010982" cy="0"/>
            </a:xfrm>
            <a:prstGeom prst="line">
              <a:avLst/>
            </a:prstGeom>
            <a:ln>
              <a:solidFill>
                <a:schemeClr val="accent1">
                  <a:alpha val="31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3" name="直角三角形 2"/>
          <p:cNvSpPr/>
          <p:nvPr/>
        </p:nvSpPr>
        <p:spPr>
          <a:xfrm flipV="1">
            <a:off x="0" y="0"/>
            <a:ext cx="8040688" cy="981075"/>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8067" name="矩形 31"/>
          <p:cNvSpPr>
            <a:spLocks noChangeArrowheads="1"/>
          </p:cNvSpPr>
          <p:nvPr/>
        </p:nvSpPr>
        <p:spPr bwMode="auto">
          <a:xfrm>
            <a:off x="73025" y="981075"/>
            <a:ext cx="11468100" cy="645160"/>
          </a:xfrm>
          <a:prstGeom prst="rect">
            <a:avLst/>
          </a:prstGeom>
          <a:noFill/>
          <a:ln w="9525">
            <a:noFill/>
            <a:miter lim="800000"/>
          </a:ln>
        </p:spPr>
        <p:txBody>
          <a:bodyPr>
            <a:spAutoFit/>
          </a:bodyPr>
          <a:lstStyle/>
          <a:p>
            <a:pPr>
              <a:lnSpc>
                <a:spcPct val="150000"/>
              </a:lnSpc>
            </a:pPr>
            <a:r>
              <a:rPr lang="en-US" altLang="zh-CN" sz="2400">
                <a:solidFill>
                  <a:srgbClr val="404040"/>
                </a:solidFill>
                <a:latin typeface="宋体" panose="02010600030101010101" pitchFamily="2" charset="-122"/>
              </a:rPr>
              <a:t>  </a:t>
            </a:r>
            <a:r>
              <a:rPr lang="zh-CN" altLang="en-US" sz="2400">
                <a:solidFill>
                  <a:srgbClr val="404040"/>
                </a:solidFill>
                <a:latin typeface="宋体" panose="02010600030101010101" pitchFamily="2" charset="-122"/>
              </a:rPr>
              <a:t>（</a:t>
            </a:r>
            <a:r>
              <a:rPr lang="en-US" altLang="zh-CN" sz="2400">
                <a:solidFill>
                  <a:srgbClr val="404040"/>
                </a:solidFill>
                <a:latin typeface="宋体" panose="02010600030101010101" pitchFamily="2" charset="-122"/>
              </a:rPr>
              <a:t>3</a:t>
            </a:r>
            <a:r>
              <a:rPr lang="zh-CN" altLang="en-US" sz="2400">
                <a:solidFill>
                  <a:srgbClr val="404040"/>
                </a:solidFill>
                <a:latin typeface="宋体" panose="02010600030101010101" pitchFamily="2" charset="-122"/>
              </a:rPr>
              <a:t>）综合评价</a:t>
            </a:r>
            <a:r>
              <a:rPr lang="zh-CN" altLang="en-US" sz="2400">
                <a:solidFill>
                  <a:srgbClr val="404040"/>
                </a:solidFill>
                <a:latin typeface="宋体" panose="02010600030101010101" pitchFamily="2" charset="-122"/>
                <a:sym typeface="+mn-ea"/>
              </a:rPr>
              <a:t>法</a:t>
            </a:r>
            <a:endParaRPr lang="zh-CN" altLang="en-US" sz="2400">
              <a:solidFill>
                <a:srgbClr val="404040"/>
              </a:solidFill>
              <a:latin typeface="宋体" panose="02010600030101010101" pitchFamily="2" charset="-122"/>
            </a:endParaRPr>
          </a:p>
        </p:txBody>
      </p:sp>
      <p:sp>
        <p:nvSpPr>
          <p:cNvPr id="88068" name="文本框 5"/>
          <p:cNvSpPr txBox="1">
            <a:spLocks noChangeArrowheads="1"/>
          </p:cNvSpPr>
          <p:nvPr/>
        </p:nvSpPr>
        <p:spPr bwMode="auto">
          <a:xfrm>
            <a:off x="-107950" y="34925"/>
            <a:ext cx="6159500" cy="584200"/>
          </a:xfrm>
          <a:prstGeom prst="rect">
            <a:avLst/>
          </a:prstGeom>
          <a:noFill/>
          <a:ln w="9525">
            <a:noFill/>
            <a:miter lim="800000"/>
          </a:ln>
        </p:spPr>
        <p:txBody>
          <a:bodyPr>
            <a:spAutoFit/>
          </a:bodyPr>
          <a:lstStyle/>
          <a:p>
            <a:r>
              <a:rPr lang="zh-CN" altLang="en-US" sz="3200">
                <a:latin typeface="微软雅黑" panose="020B0503020204020204" pitchFamily="34" charset="-122"/>
                <a:ea typeface="微软雅黑" panose="020B0503020204020204" pitchFamily="34" charset="-122"/>
              </a:rPr>
              <a:t> 三、生长发育评价</a:t>
            </a:r>
            <a:endParaRPr lang="zh-CN" altLang="en-US" sz="3200">
              <a:latin typeface="微软雅黑" panose="020B0503020204020204" pitchFamily="34" charset="-122"/>
              <a:ea typeface="微软雅黑" panose="020B0503020204020204" pitchFamily="34" charset="-122"/>
            </a:endParaRPr>
          </a:p>
        </p:txBody>
      </p:sp>
      <p:sp>
        <p:nvSpPr>
          <p:cNvPr id="88069" name="文本框 6"/>
          <p:cNvSpPr txBox="1">
            <a:spLocks noChangeArrowheads="1"/>
          </p:cNvSpPr>
          <p:nvPr/>
        </p:nvSpPr>
        <p:spPr bwMode="auto">
          <a:xfrm>
            <a:off x="458788" y="1468438"/>
            <a:ext cx="11176000" cy="2306955"/>
          </a:xfrm>
          <a:prstGeom prst="rect">
            <a:avLst/>
          </a:prstGeom>
          <a:noFill/>
          <a:ln w="9525">
            <a:noFill/>
            <a:miter lim="800000"/>
          </a:ln>
        </p:spPr>
        <p:txBody>
          <a:bodyPr>
            <a:spAutoFit/>
          </a:bodyPr>
          <a:lstStyle/>
          <a:p>
            <a:pPr>
              <a:lnSpc>
                <a:spcPct val="150000"/>
              </a:lnSpc>
            </a:pPr>
            <a:r>
              <a:rPr lang="en-US" altLang="zh-CN" sz="2400">
                <a:solidFill>
                  <a:schemeClr val="bg1"/>
                </a:solidFill>
                <a:latin typeface="宋体" panose="02010600030101010101" pitchFamily="2" charset="-122"/>
              </a:rPr>
              <a:t>   </a:t>
            </a:r>
            <a:r>
              <a:rPr lang="zh-CN" altLang="en-US" sz="2400">
                <a:solidFill>
                  <a:schemeClr val="bg1"/>
                </a:solidFill>
                <a:latin typeface="宋体" panose="02010600030101010101" pitchFamily="2" charset="-122"/>
              </a:rPr>
              <a:t>世界卫生组织提出，衡量婴幼儿生长发育的科学标准应该是“三把尺子”，即“年龄别身高”“年龄别体重”和“身高别体重”。所谓年龄别身高和年龄别体重是指相对于某一年龄而言应有的身高和体重，身高别体重是指相对于某一身高而言应有的体重。</a:t>
            </a:r>
            <a:endParaRPr lang="zh-CN" altLang="en-US" sz="2400">
              <a:solidFill>
                <a:schemeClr val="bg1"/>
              </a:solidFill>
              <a:latin typeface="宋体" panose="02010600030101010101" pitchFamily="2" charset="-122"/>
            </a:endParaRPr>
          </a:p>
        </p:txBody>
      </p:sp>
    </p:spTree>
  </p:cSld>
  <p:clrMapOvr>
    <a:masterClrMapping/>
  </p:clrMapOvr>
  <p:transition spd="slow" advClick="0" advTm="3000">
    <p:rand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113" name="组合 697"/>
          <p:cNvGrpSpPr/>
          <p:nvPr/>
        </p:nvGrpSpPr>
        <p:grpSpPr bwMode="auto">
          <a:xfrm>
            <a:off x="13800138" y="1316038"/>
            <a:ext cx="1965325" cy="2206625"/>
            <a:chOff x="1074420" y="1325880"/>
            <a:chExt cx="2428875" cy="3634740"/>
          </a:xfrm>
        </p:grpSpPr>
        <p:sp>
          <p:nvSpPr>
            <p:cNvPr id="699" name="流程图: 决策 698"/>
            <p:cNvSpPr/>
            <p:nvPr/>
          </p:nvSpPr>
          <p:spPr>
            <a:xfrm>
              <a:off x="1074420" y="1325880"/>
              <a:ext cx="2010982" cy="3634740"/>
            </a:xfrm>
            <a:prstGeom prst="flowChartDecision">
              <a:avLst/>
            </a:pr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00" name="任意多边形 699"/>
            <p:cNvSpPr/>
            <p:nvPr/>
          </p:nvSpPr>
          <p:spPr>
            <a:xfrm>
              <a:off x="1531550" y="1576912"/>
              <a:ext cx="1971745" cy="2424031"/>
            </a:xfrm>
            <a:custGeom>
              <a:avLst/>
              <a:gdLst>
                <a:gd name="connsiteX0" fmla="*/ 0 w 1828800"/>
                <a:gd name="connsiteY0" fmla="*/ 2423160 h 2423160"/>
                <a:gd name="connsiteX1" fmla="*/ 1508760 w 1828800"/>
                <a:gd name="connsiteY1" fmla="*/ 0 h 2423160"/>
                <a:gd name="connsiteX2" fmla="*/ 1828800 w 1828800"/>
                <a:gd name="connsiteY2" fmla="*/ 594360 h 2423160"/>
                <a:gd name="connsiteX3" fmla="*/ 22860 w 1828800"/>
                <a:gd name="connsiteY3" fmla="*/ 685800 h 2423160"/>
                <a:gd name="connsiteX4" fmla="*/ 1143000 w 1828800"/>
                <a:gd name="connsiteY4" fmla="*/ 2377440 h 2423160"/>
                <a:gd name="connsiteX5" fmla="*/ 0 w 1828800"/>
                <a:gd name="connsiteY5" fmla="*/ 2423160 h 2423160"/>
                <a:gd name="connsiteX0-1" fmla="*/ 0 w 1971675"/>
                <a:gd name="connsiteY0-2" fmla="*/ 2423160 h 2423160"/>
                <a:gd name="connsiteX1-3" fmla="*/ 1508760 w 1971675"/>
                <a:gd name="connsiteY1-4" fmla="*/ 0 h 2423160"/>
                <a:gd name="connsiteX2-5" fmla="*/ 1971675 w 1971675"/>
                <a:gd name="connsiteY2-6" fmla="*/ 722947 h 2423160"/>
                <a:gd name="connsiteX3-7" fmla="*/ 22860 w 1971675"/>
                <a:gd name="connsiteY3-8" fmla="*/ 685800 h 2423160"/>
                <a:gd name="connsiteX4-9" fmla="*/ 1143000 w 1971675"/>
                <a:gd name="connsiteY4-10" fmla="*/ 2377440 h 2423160"/>
                <a:gd name="connsiteX5-11" fmla="*/ 0 w 1971675"/>
                <a:gd name="connsiteY5-12" fmla="*/ 2423160 h 2423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71675" h="2423160">
                  <a:moveTo>
                    <a:pt x="0" y="2423160"/>
                  </a:moveTo>
                  <a:lnTo>
                    <a:pt x="1508760" y="0"/>
                  </a:lnTo>
                  <a:lnTo>
                    <a:pt x="1971675" y="722947"/>
                  </a:lnTo>
                  <a:lnTo>
                    <a:pt x="22860" y="685800"/>
                  </a:lnTo>
                  <a:lnTo>
                    <a:pt x="1143000" y="2377440"/>
                  </a:lnTo>
                  <a:lnTo>
                    <a:pt x="0" y="2423160"/>
                  </a:lnTo>
                  <a:close/>
                </a:path>
              </a:pathLst>
            </a:cu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701" name="直接连接符 700"/>
            <p:cNvCxnSpPr>
              <a:stCxn id="699" idx="3"/>
              <a:endCxn id="699" idx="1"/>
            </p:cNvCxnSpPr>
            <p:nvPr/>
          </p:nvCxnSpPr>
          <p:spPr>
            <a:xfrm flipH="1">
              <a:off x="1074420" y="3143249"/>
              <a:ext cx="2010982" cy="0"/>
            </a:xfrm>
            <a:prstGeom prst="line">
              <a:avLst/>
            </a:prstGeom>
            <a:ln>
              <a:solidFill>
                <a:schemeClr val="accent1">
                  <a:alpha val="31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3" name="直角三角形 2"/>
          <p:cNvSpPr/>
          <p:nvPr/>
        </p:nvSpPr>
        <p:spPr>
          <a:xfrm flipV="1">
            <a:off x="0" y="0"/>
            <a:ext cx="8040688" cy="981075"/>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0115" name="矩形 31"/>
          <p:cNvSpPr>
            <a:spLocks noChangeArrowheads="1"/>
          </p:cNvSpPr>
          <p:nvPr/>
        </p:nvSpPr>
        <p:spPr bwMode="auto">
          <a:xfrm>
            <a:off x="73025" y="981075"/>
            <a:ext cx="11468100" cy="645160"/>
          </a:xfrm>
          <a:prstGeom prst="rect">
            <a:avLst/>
          </a:prstGeom>
          <a:noFill/>
          <a:ln w="9525">
            <a:noFill/>
            <a:miter lim="800000"/>
          </a:ln>
        </p:spPr>
        <p:txBody>
          <a:bodyPr>
            <a:spAutoFit/>
          </a:bodyPr>
          <a:lstStyle/>
          <a:p>
            <a:pPr>
              <a:lnSpc>
                <a:spcPct val="150000"/>
              </a:lnSpc>
            </a:pPr>
            <a:r>
              <a:rPr lang="en-US" altLang="zh-CN" sz="2400">
                <a:solidFill>
                  <a:srgbClr val="404040"/>
                </a:solidFill>
                <a:latin typeface="宋体" panose="02010600030101010101" pitchFamily="2" charset="-122"/>
              </a:rPr>
              <a:t>  </a:t>
            </a:r>
            <a:r>
              <a:rPr lang="zh-CN" altLang="en-US" sz="2400">
                <a:solidFill>
                  <a:srgbClr val="404040"/>
                </a:solidFill>
                <a:latin typeface="宋体" panose="02010600030101010101" pitchFamily="2" charset="-122"/>
              </a:rPr>
              <a:t>（</a:t>
            </a:r>
            <a:r>
              <a:rPr lang="en-US" altLang="zh-CN" sz="2400">
                <a:solidFill>
                  <a:srgbClr val="404040"/>
                </a:solidFill>
                <a:latin typeface="宋体" panose="02010600030101010101" pitchFamily="2" charset="-122"/>
              </a:rPr>
              <a:t>4</a:t>
            </a:r>
            <a:r>
              <a:rPr lang="zh-CN" altLang="en-US" sz="2400">
                <a:solidFill>
                  <a:srgbClr val="404040"/>
                </a:solidFill>
                <a:latin typeface="宋体" panose="02010600030101010101" pitchFamily="2" charset="-122"/>
              </a:rPr>
              <a:t>）粗略的评价方法（体重）</a:t>
            </a:r>
            <a:endParaRPr lang="zh-CN" altLang="en-US" sz="2400">
              <a:solidFill>
                <a:srgbClr val="404040"/>
              </a:solidFill>
              <a:latin typeface="宋体" panose="02010600030101010101" pitchFamily="2" charset="-122"/>
            </a:endParaRPr>
          </a:p>
        </p:txBody>
      </p:sp>
      <p:sp>
        <p:nvSpPr>
          <p:cNvPr id="90116" name="文本框 5"/>
          <p:cNvSpPr txBox="1">
            <a:spLocks noChangeArrowheads="1"/>
          </p:cNvSpPr>
          <p:nvPr/>
        </p:nvSpPr>
        <p:spPr bwMode="auto">
          <a:xfrm>
            <a:off x="-107950" y="34925"/>
            <a:ext cx="6159500" cy="584200"/>
          </a:xfrm>
          <a:prstGeom prst="rect">
            <a:avLst/>
          </a:prstGeom>
          <a:noFill/>
          <a:ln w="9525">
            <a:noFill/>
            <a:miter lim="800000"/>
          </a:ln>
        </p:spPr>
        <p:txBody>
          <a:bodyPr>
            <a:spAutoFit/>
          </a:bodyPr>
          <a:lstStyle/>
          <a:p>
            <a:r>
              <a:rPr lang="zh-CN" altLang="en-US" sz="3200">
                <a:latin typeface="微软雅黑" panose="020B0503020204020204" pitchFamily="34" charset="-122"/>
                <a:ea typeface="微软雅黑" panose="020B0503020204020204" pitchFamily="34" charset="-122"/>
              </a:rPr>
              <a:t> 三、生长发育评价</a:t>
            </a:r>
            <a:endParaRPr lang="zh-CN" altLang="en-US" sz="3200">
              <a:latin typeface="微软雅黑" panose="020B0503020204020204" pitchFamily="34" charset="-122"/>
              <a:ea typeface="微软雅黑" panose="020B0503020204020204" pitchFamily="34" charset="-122"/>
            </a:endParaRPr>
          </a:p>
        </p:txBody>
      </p:sp>
      <p:sp>
        <p:nvSpPr>
          <p:cNvPr id="90117" name="文本框 6"/>
          <p:cNvSpPr txBox="1">
            <a:spLocks noChangeArrowheads="1"/>
          </p:cNvSpPr>
          <p:nvPr/>
        </p:nvSpPr>
        <p:spPr bwMode="auto">
          <a:xfrm>
            <a:off x="458788" y="1468438"/>
            <a:ext cx="11176000" cy="5077460"/>
          </a:xfrm>
          <a:prstGeom prst="rect">
            <a:avLst/>
          </a:prstGeom>
          <a:noFill/>
          <a:ln w="9525">
            <a:noFill/>
            <a:miter lim="800000"/>
          </a:ln>
        </p:spPr>
        <p:txBody>
          <a:bodyPr>
            <a:spAutoFit/>
          </a:bodyPr>
          <a:lstStyle/>
          <a:p>
            <a:pPr>
              <a:lnSpc>
                <a:spcPct val="150000"/>
              </a:lnSpc>
            </a:pPr>
            <a:r>
              <a:rPr lang="en-US" altLang="zh-CN" sz="2400">
                <a:solidFill>
                  <a:schemeClr val="bg1"/>
                </a:solidFill>
                <a:latin typeface="宋体" panose="02010600030101010101" pitchFamily="2" charset="-122"/>
              </a:rPr>
              <a:t>   </a:t>
            </a:r>
            <a:r>
              <a:rPr lang="zh-CN" altLang="en-US" sz="2400">
                <a:solidFill>
                  <a:schemeClr val="bg1"/>
                </a:solidFill>
                <a:latin typeface="宋体" panose="02010600030101010101" pitchFamily="2" charset="-122"/>
              </a:rPr>
              <a:t>按体重增长的倍数来计算：根据婴幼儿出生时的体重，6 个月时体重为出生体重的 2倍左右，1 岁时约为 3 倍，2 岁时约为 4 倍，3 岁时约为 4.6 倍。按体重增长的速度来计算：婴幼儿在出生后 3 个月内，每周体重增加180～200 g，3～6 个月每周增加 150～180 g，6～9 个月每周增加 90～120 g，9～12 个月每周增加 60～90 g。</a:t>
            </a:r>
            <a:endParaRPr lang="zh-CN" altLang="en-US" sz="2400">
              <a:solidFill>
                <a:schemeClr val="bg1"/>
              </a:solidFill>
              <a:latin typeface="宋体" panose="02010600030101010101" pitchFamily="2" charset="-122"/>
            </a:endParaRPr>
          </a:p>
          <a:p>
            <a:pPr>
              <a:lnSpc>
                <a:spcPct val="150000"/>
              </a:lnSpc>
            </a:pPr>
            <a:r>
              <a:rPr lang="zh-CN" altLang="en-US" sz="2400">
                <a:solidFill>
                  <a:schemeClr val="bg1"/>
                </a:solidFill>
                <a:latin typeface="宋体" panose="02010600030101010101" pitchFamily="2" charset="-122"/>
              </a:rPr>
              <a:t>按公式推算：</a:t>
            </a:r>
            <a:endParaRPr lang="zh-CN" altLang="en-US" sz="2400">
              <a:solidFill>
                <a:schemeClr val="bg1"/>
              </a:solidFill>
              <a:latin typeface="宋体" panose="02010600030101010101" pitchFamily="2" charset="-122"/>
            </a:endParaRPr>
          </a:p>
          <a:p>
            <a:pPr>
              <a:lnSpc>
                <a:spcPct val="150000"/>
              </a:lnSpc>
            </a:pPr>
            <a:r>
              <a:rPr lang="zh-CN" altLang="en-US" sz="2400">
                <a:solidFill>
                  <a:schemeClr val="bg1"/>
                </a:solidFill>
                <a:latin typeface="宋体" panose="02010600030101010101" pitchFamily="2" charset="-122"/>
              </a:rPr>
              <a:t>6 个月以内体重（kg）＝出生体重（kg）＋月龄×600（g）</a:t>
            </a:r>
            <a:endParaRPr lang="zh-CN" altLang="en-US" sz="2400">
              <a:solidFill>
                <a:schemeClr val="bg1"/>
              </a:solidFill>
              <a:latin typeface="宋体" panose="02010600030101010101" pitchFamily="2" charset="-122"/>
            </a:endParaRPr>
          </a:p>
          <a:p>
            <a:pPr>
              <a:lnSpc>
                <a:spcPct val="150000"/>
              </a:lnSpc>
            </a:pPr>
            <a:r>
              <a:rPr lang="zh-CN" altLang="en-US" sz="2400">
                <a:solidFill>
                  <a:schemeClr val="bg1"/>
                </a:solidFill>
                <a:latin typeface="宋体" panose="02010600030101010101" pitchFamily="2" charset="-122"/>
              </a:rPr>
              <a:t>7 个月至 1 岁体重（kg）＝出生体重（kg）＋月龄×500（g）</a:t>
            </a:r>
            <a:endParaRPr lang="zh-CN" altLang="en-US" sz="2400">
              <a:solidFill>
                <a:schemeClr val="bg1"/>
              </a:solidFill>
              <a:latin typeface="宋体" panose="02010600030101010101" pitchFamily="2" charset="-122"/>
            </a:endParaRPr>
          </a:p>
          <a:p>
            <a:pPr>
              <a:lnSpc>
                <a:spcPct val="150000"/>
              </a:lnSpc>
            </a:pPr>
            <a:r>
              <a:rPr lang="zh-CN" altLang="en-US" sz="2400">
                <a:solidFill>
                  <a:schemeClr val="bg1"/>
                </a:solidFill>
                <a:latin typeface="宋体" panose="02010600030101010101" pitchFamily="2" charset="-122"/>
              </a:rPr>
              <a:t>2～7 岁体重（kg）＝实足年龄×2＋8（kg）</a:t>
            </a:r>
            <a:endParaRPr lang="zh-CN" altLang="en-US" sz="2400">
              <a:solidFill>
                <a:schemeClr val="bg1"/>
              </a:solidFill>
              <a:latin typeface="宋体" panose="02010600030101010101" pitchFamily="2" charset="-122"/>
            </a:endParaRPr>
          </a:p>
        </p:txBody>
      </p:sp>
    </p:spTree>
  </p:cSld>
  <p:clrMapOvr>
    <a:masterClrMapping/>
  </p:clrMapOvr>
  <p:transition spd="slow" advClick="0" advTm="3000">
    <p:rand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61" name="组合 697"/>
          <p:cNvGrpSpPr/>
          <p:nvPr/>
        </p:nvGrpSpPr>
        <p:grpSpPr bwMode="auto">
          <a:xfrm>
            <a:off x="13800138" y="1316038"/>
            <a:ext cx="1965325" cy="2206625"/>
            <a:chOff x="1074420" y="1325880"/>
            <a:chExt cx="2428875" cy="3634740"/>
          </a:xfrm>
        </p:grpSpPr>
        <p:sp>
          <p:nvSpPr>
            <p:cNvPr id="699" name="流程图: 决策 698"/>
            <p:cNvSpPr/>
            <p:nvPr/>
          </p:nvSpPr>
          <p:spPr>
            <a:xfrm>
              <a:off x="1074420" y="1325880"/>
              <a:ext cx="2010982" cy="3634740"/>
            </a:xfrm>
            <a:prstGeom prst="flowChartDecision">
              <a:avLst/>
            </a:pr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00" name="任意多边形 699"/>
            <p:cNvSpPr/>
            <p:nvPr/>
          </p:nvSpPr>
          <p:spPr>
            <a:xfrm>
              <a:off x="1531550" y="1576912"/>
              <a:ext cx="1971745" cy="2424031"/>
            </a:xfrm>
            <a:custGeom>
              <a:avLst/>
              <a:gdLst>
                <a:gd name="connsiteX0" fmla="*/ 0 w 1828800"/>
                <a:gd name="connsiteY0" fmla="*/ 2423160 h 2423160"/>
                <a:gd name="connsiteX1" fmla="*/ 1508760 w 1828800"/>
                <a:gd name="connsiteY1" fmla="*/ 0 h 2423160"/>
                <a:gd name="connsiteX2" fmla="*/ 1828800 w 1828800"/>
                <a:gd name="connsiteY2" fmla="*/ 594360 h 2423160"/>
                <a:gd name="connsiteX3" fmla="*/ 22860 w 1828800"/>
                <a:gd name="connsiteY3" fmla="*/ 685800 h 2423160"/>
                <a:gd name="connsiteX4" fmla="*/ 1143000 w 1828800"/>
                <a:gd name="connsiteY4" fmla="*/ 2377440 h 2423160"/>
                <a:gd name="connsiteX5" fmla="*/ 0 w 1828800"/>
                <a:gd name="connsiteY5" fmla="*/ 2423160 h 2423160"/>
                <a:gd name="connsiteX0-1" fmla="*/ 0 w 1971675"/>
                <a:gd name="connsiteY0-2" fmla="*/ 2423160 h 2423160"/>
                <a:gd name="connsiteX1-3" fmla="*/ 1508760 w 1971675"/>
                <a:gd name="connsiteY1-4" fmla="*/ 0 h 2423160"/>
                <a:gd name="connsiteX2-5" fmla="*/ 1971675 w 1971675"/>
                <a:gd name="connsiteY2-6" fmla="*/ 722947 h 2423160"/>
                <a:gd name="connsiteX3-7" fmla="*/ 22860 w 1971675"/>
                <a:gd name="connsiteY3-8" fmla="*/ 685800 h 2423160"/>
                <a:gd name="connsiteX4-9" fmla="*/ 1143000 w 1971675"/>
                <a:gd name="connsiteY4-10" fmla="*/ 2377440 h 2423160"/>
                <a:gd name="connsiteX5-11" fmla="*/ 0 w 1971675"/>
                <a:gd name="connsiteY5-12" fmla="*/ 2423160 h 2423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71675" h="2423160">
                  <a:moveTo>
                    <a:pt x="0" y="2423160"/>
                  </a:moveTo>
                  <a:lnTo>
                    <a:pt x="1508760" y="0"/>
                  </a:lnTo>
                  <a:lnTo>
                    <a:pt x="1971675" y="722947"/>
                  </a:lnTo>
                  <a:lnTo>
                    <a:pt x="22860" y="685800"/>
                  </a:lnTo>
                  <a:lnTo>
                    <a:pt x="1143000" y="2377440"/>
                  </a:lnTo>
                  <a:lnTo>
                    <a:pt x="0" y="2423160"/>
                  </a:lnTo>
                  <a:close/>
                </a:path>
              </a:pathLst>
            </a:custGeom>
            <a:noFill/>
            <a:ln>
              <a:solidFill>
                <a:schemeClr val="accent1">
                  <a:alpha val="3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701" name="直接连接符 700"/>
            <p:cNvCxnSpPr>
              <a:stCxn id="699" idx="3"/>
              <a:endCxn id="699" idx="1"/>
            </p:cNvCxnSpPr>
            <p:nvPr/>
          </p:nvCxnSpPr>
          <p:spPr>
            <a:xfrm flipH="1">
              <a:off x="1074420" y="3143249"/>
              <a:ext cx="2010982" cy="0"/>
            </a:xfrm>
            <a:prstGeom prst="line">
              <a:avLst/>
            </a:prstGeom>
            <a:ln>
              <a:solidFill>
                <a:schemeClr val="accent1">
                  <a:alpha val="31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3" name="直角三角形 2"/>
          <p:cNvSpPr/>
          <p:nvPr/>
        </p:nvSpPr>
        <p:spPr>
          <a:xfrm flipV="1">
            <a:off x="0" y="0"/>
            <a:ext cx="8040688" cy="981075"/>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2163" name="矩形 31"/>
          <p:cNvSpPr>
            <a:spLocks noChangeArrowheads="1"/>
          </p:cNvSpPr>
          <p:nvPr/>
        </p:nvSpPr>
        <p:spPr bwMode="auto">
          <a:xfrm>
            <a:off x="73025" y="981075"/>
            <a:ext cx="11468100" cy="645160"/>
          </a:xfrm>
          <a:prstGeom prst="rect">
            <a:avLst/>
          </a:prstGeom>
          <a:noFill/>
          <a:ln w="9525">
            <a:noFill/>
            <a:miter lim="800000"/>
          </a:ln>
        </p:spPr>
        <p:txBody>
          <a:bodyPr>
            <a:spAutoFit/>
          </a:bodyPr>
          <a:lstStyle/>
          <a:p>
            <a:pPr>
              <a:lnSpc>
                <a:spcPct val="150000"/>
              </a:lnSpc>
            </a:pPr>
            <a:r>
              <a:rPr lang="en-US" altLang="zh-CN" sz="2400">
                <a:solidFill>
                  <a:srgbClr val="404040"/>
                </a:solidFill>
                <a:latin typeface="宋体" panose="02010600030101010101" pitchFamily="2" charset="-122"/>
              </a:rPr>
              <a:t>  </a:t>
            </a:r>
            <a:r>
              <a:rPr lang="zh-CN" altLang="en-US" sz="2400">
                <a:solidFill>
                  <a:srgbClr val="404040"/>
                </a:solidFill>
                <a:latin typeface="宋体" panose="02010600030101010101" pitchFamily="2" charset="-122"/>
              </a:rPr>
              <a:t>（</a:t>
            </a:r>
            <a:r>
              <a:rPr lang="en-US" altLang="zh-CN" sz="2400">
                <a:solidFill>
                  <a:srgbClr val="404040"/>
                </a:solidFill>
                <a:latin typeface="宋体" panose="02010600030101010101" pitchFamily="2" charset="-122"/>
              </a:rPr>
              <a:t>4</a:t>
            </a:r>
            <a:r>
              <a:rPr lang="zh-CN" altLang="en-US" sz="2400">
                <a:solidFill>
                  <a:srgbClr val="404040"/>
                </a:solidFill>
                <a:latin typeface="宋体" panose="02010600030101010101" pitchFamily="2" charset="-122"/>
              </a:rPr>
              <a:t>）粗略的评价方法（身高）</a:t>
            </a:r>
            <a:endParaRPr lang="zh-CN" altLang="en-US" sz="2400">
              <a:solidFill>
                <a:srgbClr val="404040"/>
              </a:solidFill>
              <a:latin typeface="宋体" panose="02010600030101010101" pitchFamily="2" charset="-122"/>
            </a:endParaRPr>
          </a:p>
        </p:txBody>
      </p:sp>
      <p:sp>
        <p:nvSpPr>
          <p:cNvPr id="92164" name="文本框 5"/>
          <p:cNvSpPr txBox="1">
            <a:spLocks noChangeArrowheads="1"/>
          </p:cNvSpPr>
          <p:nvPr/>
        </p:nvSpPr>
        <p:spPr bwMode="auto">
          <a:xfrm>
            <a:off x="-107950" y="34925"/>
            <a:ext cx="6159500" cy="584200"/>
          </a:xfrm>
          <a:prstGeom prst="rect">
            <a:avLst/>
          </a:prstGeom>
          <a:noFill/>
          <a:ln w="9525">
            <a:noFill/>
            <a:miter lim="800000"/>
          </a:ln>
        </p:spPr>
        <p:txBody>
          <a:bodyPr>
            <a:spAutoFit/>
          </a:bodyPr>
          <a:lstStyle/>
          <a:p>
            <a:r>
              <a:rPr lang="zh-CN" altLang="en-US" sz="3200">
                <a:latin typeface="微软雅黑" panose="020B0503020204020204" pitchFamily="34" charset="-122"/>
                <a:ea typeface="微软雅黑" panose="020B0503020204020204" pitchFamily="34" charset="-122"/>
              </a:rPr>
              <a:t> 三、生长发育评价</a:t>
            </a:r>
            <a:endParaRPr lang="zh-CN" altLang="en-US" sz="3200">
              <a:latin typeface="微软雅黑" panose="020B0503020204020204" pitchFamily="34" charset="-122"/>
              <a:ea typeface="微软雅黑" panose="020B0503020204020204" pitchFamily="34" charset="-122"/>
            </a:endParaRPr>
          </a:p>
        </p:txBody>
      </p:sp>
      <p:sp>
        <p:nvSpPr>
          <p:cNvPr id="92165" name="文本框 6"/>
          <p:cNvSpPr txBox="1">
            <a:spLocks noChangeArrowheads="1"/>
          </p:cNvSpPr>
          <p:nvPr/>
        </p:nvSpPr>
        <p:spPr bwMode="auto">
          <a:xfrm>
            <a:off x="458788" y="1468438"/>
            <a:ext cx="11176000" cy="2861310"/>
          </a:xfrm>
          <a:prstGeom prst="rect">
            <a:avLst/>
          </a:prstGeom>
          <a:noFill/>
          <a:ln w="9525">
            <a:noFill/>
            <a:miter lim="800000"/>
          </a:ln>
        </p:spPr>
        <p:txBody>
          <a:bodyPr>
            <a:spAutoFit/>
          </a:bodyPr>
          <a:lstStyle/>
          <a:p>
            <a:pPr>
              <a:lnSpc>
                <a:spcPct val="150000"/>
              </a:lnSpc>
            </a:pPr>
            <a:r>
              <a:rPr lang="zh-CN" altLang="en-US" sz="2400" b="1">
                <a:solidFill>
                  <a:schemeClr val="bg1"/>
                </a:solidFill>
                <a:latin typeface="宋体" panose="02010600030101010101" pitchFamily="2" charset="-122"/>
              </a:rPr>
              <a:t>按身高增长的倍数来计算：</a:t>
            </a:r>
            <a:r>
              <a:rPr lang="zh-CN" altLang="en-US" sz="2400">
                <a:solidFill>
                  <a:schemeClr val="bg1"/>
                </a:solidFill>
                <a:latin typeface="宋体" panose="02010600030101010101" pitchFamily="2" charset="-122"/>
              </a:rPr>
              <a:t>出生时身长按 50 cm计算，1 岁时身长为出生身长的1.5 倍，4 岁时身高为出生身长的 2 倍。</a:t>
            </a:r>
            <a:endParaRPr lang="zh-CN" altLang="en-US" sz="2400">
              <a:solidFill>
                <a:schemeClr val="bg1"/>
              </a:solidFill>
              <a:latin typeface="宋体" panose="02010600030101010101" pitchFamily="2" charset="-122"/>
            </a:endParaRPr>
          </a:p>
          <a:p>
            <a:pPr>
              <a:lnSpc>
                <a:spcPct val="150000"/>
              </a:lnSpc>
            </a:pPr>
            <a:r>
              <a:rPr lang="zh-CN" altLang="en-US" sz="2400" b="1">
                <a:solidFill>
                  <a:schemeClr val="bg1"/>
                </a:solidFill>
                <a:latin typeface="宋体" panose="02010600030101010101" pitchFamily="2" charset="-122"/>
              </a:rPr>
              <a:t>按身高增长的速度来计算：</a:t>
            </a:r>
            <a:r>
              <a:rPr lang="zh-CN" altLang="en-US" sz="2400">
                <a:solidFill>
                  <a:schemeClr val="bg1"/>
                </a:solidFill>
                <a:latin typeface="宋体" panose="02010600030101010101" pitchFamily="2" charset="-122"/>
              </a:rPr>
              <a:t>1～6 个月的婴幼儿，平均每月身长增长 2.5 cm，7～12 个月平均每月增长 1.5 cm，1 岁时身高约达 75 cm，2 岁时达 85 cm。</a:t>
            </a:r>
            <a:endParaRPr lang="zh-CN" altLang="en-US" sz="2400">
              <a:solidFill>
                <a:schemeClr val="bg1"/>
              </a:solidFill>
              <a:latin typeface="宋体" panose="02010600030101010101" pitchFamily="2" charset="-122"/>
            </a:endParaRPr>
          </a:p>
          <a:p>
            <a:pPr>
              <a:lnSpc>
                <a:spcPct val="150000"/>
              </a:lnSpc>
            </a:pPr>
            <a:r>
              <a:rPr lang="zh-CN" altLang="en-US" sz="2400" b="1">
                <a:solidFill>
                  <a:schemeClr val="bg1"/>
                </a:solidFill>
                <a:latin typeface="宋体" panose="02010600030101010101" pitchFamily="2" charset="-122"/>
              </a:rPr>
              <a:t>按公式推算：</a:t>
            </a:r>
            <a:r>
              <a:rPr lang="zh-CN" altLang="en-US" sz="2400">
                <a:solidFill>
                  <a:schemeClr val="bg1"/>
                </a:solidFill>
                <a:latin typeface="宋体" panose="02010600030101010101" pitchFamily="2" charset="-122"/>
              </a:rPr>
              <a:t> 2～7 岁身高（cm）=年龄×5＋75（cm）</a:t>
            </a:r>
            <a:endParaRPr lang="zh-CN" altLang="en-US" sz="2400">
              <a:solidFill>
                <a:schemeClr val="bg1"/>
              </a:solidFill>
              <a:latin typeface="宋体" panose="02010600030101010101" pitchFamily="2" charset="-122"/>
            </a:endParaRPr>
          </a:p>
        </p:txBody>
      </p:sp>
    </p:spTree>
  </p:cSld>
  <p:clrMapOvr>
    <a:masterClrMapping/>
  </p:clrMapOvr>
  <p:transition spd="slow" advClick="0" advTm="3000">
    <p:rand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209" name="组合 228"/>
          <p:cNvGrpSpPr/>
          <p:nvPr/>
        </p:nvGrpSpPr>
        <p:grpSpPr bwMode="auto">
          <a:xfrm>
            <a:off x="401638" y="1089025"/>
            <a:ext cx="2422525" cy="2644775"/>
            <a:chOff x="279130" y="1340768"/>
            <a:chExt cx="5096789" cy="5564211"/>
          </a:xfrm>
        </p:grpSpPr>
        <p:sp>
          <p:nvSpPr>
            <p:cNvPr id="230" name="任意多边形 229"/>
            <p:cNvSpPr/>
            <p:nvPr/>
          </p:nvSpPr>
          <p:spPr>
            <a:xfrm>
              <a:off x="1571696" y="1394206"/>
              <a:ext cx="597855"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1" name="任意多边形 230"/>
            <p:cNvSpPr/>
            <p:nvPr/>
          </p:nvSpPr>
          <p:spPr>
            <a:xfrm>
              <a:off x="2737345" y="1394206"/>
              <a:ext cx="597853"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2D79B6"/>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2" name="任意多边形 231"/>
            <p:cNvSpPr/>
            <p:nvPr/>
          </p:nvSpPr>
          <p:spPr>
            <a:xfrm>
              <a:off x="3321839" y="1394206"/>
              <a:ext cx="597855"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3" name="任意多边形 232"/>
            <p:cNvSpPr/>
            <p:nvPr/>
          </p:nvSpPr>
          <p:spPr>
            <a:xfrm>
              <a:off x="1835554" y="1768270"/>
              <a:ext cx="597853"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4" name="任意多边形 233"/>
            <p:cNvSpPr/>
            <p:nvPr/>
          </p:nvSpPr>
          <p:spPr>
            <a:xfrm>
              <a:off x="3001202" y="1768270"/>
              <a:ext cx="597855"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5" name="任意多边形 234"/>
            <p:cNvSpPr/>
            <p:nvPr/>
          </p:nvSpPr>
          <p:spPr>
            <a:xfrm>
              <a:off x="1541637" y="2145676"/>
              <a:ext cx="597853"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29C"/>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6" name="任意多边形 235"/>
            <p:cNvSpPr/>
            <p:nvPr/>
          </p:nvSpPr>
          <p:spPr>
            <a:xfrm>
              <a:off x="2122792" y="2145676"/>
              <a:ext cx="597853"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7" name="任意多边形 236"/>
            <p:cNvSpPr/>
            <p:nvPr/>
          </p:nvSpPr>
          <p:spPr>
            <a:xfrm>
              <a:off x="2710626" y="2145676"/>
              <a:ext cx="597853"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8" name="任意多边形 237"/>
            <p:cNvSpPr/>
            <p:nvPr/>
          </p:nvSpPr>
          <p:spPr>
            <a:xfrm>
              <a:off x="3288439" y="2135655"/>
              <a:ext cx="597855" cy="394104"/>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9" name="任意多边形 238"/>
            <p:cNvSpPr/>
            <p:nvPr/>
          </p:nvSpPr>
          <p:spPr>
            <a:xfrm>
              <a:off x="2386648" y="2523079"/>
              <a:ext cx="597855"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0" name="任意多边形 239"/>
            <p:cNvSpPr/>
            <p:nvPr/>
          </p:nvSpPr>
          <p:spPr>
            <a:xfrm>
              <a:off x="2987842" y="2523079"/>
              <a:ext cx="594514"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1" name="任意多边形 240"/>
            <p:cNvSpPr/>
            <p:nvPr/>
          </p:nvSpPr>
          <p:spPr>
            <a:xfrm>
              <a:off x="3558977" y="2523079"/>
              <a:ext cx="594514"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2" name="任意多边形 241"/>
            <p:cNvSpPr/>
            <p:nvPr/>
          </p:nvSpPr>
          <p:spPr>
            <a:xfrm>
              <a:off x="2677226" y="2897144"/>
              <a:ext cx="597853"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3" name="任意多边形 242"/>
            <p:cNvSpPr/>
            <p:nvPr/>
          </p:nvSpPr>
          <p:spPr>
            <a:xfrm>
              <a:off x="3255039" y="2897144"/>
              <a:ext cx="594514"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4" name="任意多边形 243"/>
            <p:cNvSpPr/>
            <p:nvPr/>
          </p:nvSpPr>
          <p:spPr>
            <a:xfrm>
              <a:off x="2653845" y="3651953"/>
              <a:ext cx="597855"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5" name="任意多边形 244"/>
            <p:cNvSpPr/>
            <p:nvPr/>
          </p:nvSpPr>
          <p:spPr>
            <a:xfrm>
              <a:off x="2951103" y="4029358"/>
              <a:ext cx="594514"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6" name="任意多边形 245"/>
            <p:cNvSpPr/>
            <p:nvPr/>
          </p:nvSpPr>
          <p:spPr>
            <a:xfrm>
              <a:off x="2343229" y="4774147"/>
              <a:ext cx="597853"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7" name="任意多边形 246"/>
            <p:cNvSpPr/>
            <p:nvPr/>
          </p:nvSpPr>
          <p:spPr>
            <a:xfrm>
              <a:off x="2924384" y="4787506"/>
              <a:ext cx="597853"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8" name="任意多边形 247"/>
            <p:cNvSpPr/>
            <p:nvPr/>
          </p:nvSpPr>
          <p:spPr>
            <a:xfrm>
              <a:off x="2022593" y="5164912"/>
              <a:ext cx="597853"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9" name="任意多边形 248"/>
            <p:cNvSpPr/>
            <p:nvPr/>
          </p:nvSpPr>
          <p:spPr>
            <a:xfrm>
              <a:off x="2613766" y="5171591"/>
              <a:ext cx="594514"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0" name="任意多边形 249"/>
            <p:cNvSpPr/>
            <p:nvPr/>
          </p:nvSpPr>
          <p:spPr>
            <a:xfrm>
              <a:off x="3221640" y="5154891"/>
              <a:ext cx="597855"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1" name="任意多边形 250"/>
            <p:cNvSpPr/>
            <p:nvPr/>
          </p:nvSpPr>
          <p:spPr>
            <a:xfrm>
              <a:off x="1110781" y="5532297"/>
              <a:ext cx="597855"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2" name="任意多边形 251"/>
            <p:cNvSpPr/>
            <p:nvPr/>
          </p:nvSpPr>
          <p:spPr>
            <a:xfrm>
              <a:off x="1711975" y="5528956"/>
              <a:ext cx="594514"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3" name="任意多边形 252"/>
            <p:cNvSpPr/>
            <p:nvPr/>
          </p:nvSpPr>
          <p:spPr>
            <a:xfrm>
              <a:off x="2309830" y="5535635"/>
              <a:ext cx="597853"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4" name="任意多边形 253"/>
            <p:cNvSpPr/>
            <p:nvPr/>
          </p:nvSpPr>
          <p:spPr>
            <a:xfrm>
              <a:off x="2931063" y="5542315"/>
              <a:ext cx="597853"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5" name="任意多边形 254"/>
            <p:cNvSpPr/>
            <p:nvPr/>
          </p:nvSpPr>
          <p:spPr>
            <a:xfrm>
              <a:off x="1875634" y="1387526"/>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6" name="任意多边形 255"/>
            <p:cNvSpPr/>
            <p:nvPr/>
          </p:nvSpPr>
          <p:spPr>
            <a:xfrm>
              <a:off x="2456788" y="1394206"/>
              <a:ext cx="591173"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7" name="任意多边形 256"/>
            <p:cNvSpPr/>
            <p:nvPr/>
          </p:nvSpPr>
          <p:spPr>
            <a:xfrm>
              <a:off x="2142831" y="1768270"/>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27CB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8" name="任意多边形 257"/>
            <p:cNvSpPr/>
            <p:nvPr/>
          </p:nvSpPr>
          <p:spPr>
            <a:xfrm>
              <a:off x="2717306" y="1768270"/>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9" name="任意多边形 258"/>
            <p:cNvSpPr/>
            <p:nvPr/>
          </p:nvSpPr>
          <p:spPr>
            <a:xfrm>
              <a:off x="1852253" y="2149015"/>
              <a:ext cx="591175"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0" name="任意多边形 259"/>
            <p:cNvSpPr/>
            <p:nvPr/>
          </p:nvSpPr>
          <p:spPr>
            <a:xfrm>
              <a:off x="2430068" y="2159035"/>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1" name="任意多边形 260"/>
            <p:cNvSpPr/>
            <p:nvPr/>
          </p:nvSpPr>
          <p:spPr>
            <a:xfrm>
              <a:off x="3589036" y="2145676"/>
              <a:ext cx="591175"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2C78BA"/>
            </a:solidFill>
            <a:ln>
              <a:solidFill>
                <a:srgbClr val="1F6BA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2" name="任意多边形 261"/>
            <p:cNvSpPr/>
            <p:nvPr/>
          </p:nvSpPr>
          <p:spPr>
            <a:xfrm>
              <a:off x="2690586" y="2523079"/>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solidFill>
                <a:srgbClr val="1F6BA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3" name="任意多边形 262"/>
            <p:cNvSpPr/>
            <p:nvPr/>
          </p:nvSpPr>
          <p:spPr>
            <a:xfrm>
              <a:off x="1822195" y="2897144"/>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4" name="任意多边形 263"/>
            <p:cNvSpPr/>
            <p:nvPr/>
          </p:nvSpPr>
          <p:spPr>
            <a:xfrm>
              <a:off x="2971143" y="2897144"/>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5" name="任意多边形 264"/>
            <p:cNvSpPr/>
            <p:nvPr/>
          </p:nvSpPr>
          <p:spPr>
            <a:xfrm>
              <a:off x="2677226" y="3277888"/>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6" name="任意多边形 265"/>
            <p:cNvSpPr/>
            <p:nvPr/>
          </p:nvSpPr>
          <p:spPr>
            <a:xfrm>
              <a:off x="3268399" y="3274549"/>
              <a:ext cx="591175" cy="390763"/>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7" name="任意多边形 266"/>
            <p:cNvSpPr/>
            <p:nvPr/>
          </p:nvSpPr>
          <p:spPr>
            <a:xfrm>
              <a:off x="1795475" y="3661974"/>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268" name="任意多边形 267"/>
            <p:cNvSpPr/>
            <p:nvPr/>
          </p:nvSpPr>
          <p:spPr>
            <a:xfrm>
              <a:off x="2964463" y="3655294"/>
              <a:ext cx="594514" cy="390763"/>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9" name="任意多边形 268"/>
            <p:cNvSpPr/>
            <p:nvPr/>
          </p:nvSpPr>
          <p:spPr>
            <a:xfrm>
              <a:off x="2657186" y="4036038"/>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0" name="任意多边形 269"/>
            <p:cNvSpPr/>
            <p:nvPr/>
          </p:nvSpPr>
          <p:spPr>
            <a:xfrm>
              <a:off x="3255039" y="4026017"/>
              <a:ext cx="591175"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1" name="任意多边形 270"/>
            <p:cNvSpPr/>
            <p:nvPr/>
          </p:nvSpPr>
          <p:spPr>
            <a:xfrm>
              <a:off x="2951103" y="4406762"/>
              <a:ext cx="591173"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2" name="任意多边形 271"/>
            <p:cNvSpPr/>
            <p:nvPr/>
          </p:nvSpPr>
          <p:spPr>
            <a:xfrm>
              <a:off x="1461478" y="4774147"/>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3" name="任意多边形 272"/>
            <p:cNvSpPr/>
            <p:nvPr/>
          </p:nvSpPr>
          <p:spPr>
            <a:xfrm>
              <a:off x="2653845" y="4777488"/>
              <a:ext cx="594514" cy="390763"/>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4" name="任意多边形 273"/>
            <p:cNvSpPr/>
            <p:nvPr/>
          </p:nvSpPr>
          <p:spPr>
            <a:xfrm>
              <a:off x="1738694" y="5161571"/>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5" name="任意多边形 274"/>
            <p:cNvSpPr/>
            <p:nvPr/>
          </p:nvSpPr>
          <p:spPr>
            <a:xfrm>
              <a:off x="2333208" y="5164912"/>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6" name="任意多边形 275"/>
            <p:cNvSpPr/>
            <p:nvPr/>
          </p:nvSpPr>
          <p:spPr>
            <a:xfrm>
              <a:off x="2924384" y="5174930"/>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7" name="任意多边形 276"/>
            <p:cNvSpPr/>
            <p:nvPr/>
          </p:nvSpPr>
          <p:spPr>
            <a:xfrm>
              <a:off x="1424737" y="5535635"/>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8" name="任意多边形 277"/>
            <p:cNvSpPr/>
            <p:nvPr/>
          </p:nvSpPr>
          <p:spPr>
            <a:xfrm>
              <a:off x="2025931" y="5535635"/>
              <a:ext cx="591175"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9" name="任意多边形 278"/>
            <p:cNvSpPr/>
            <p:nvPr/>
          </p:nvSpPr>
          <p:spPr>
            <a:xfrm>
              <a:off x="2630466" y="5545656"/>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0" name="任意多边形 279"/>
            <p:cNvSpPr/>
            <p:nvPr/>
          </p:nvSpPr>
          <p:spPr>
            <a:xfrm>
              <a:off x="1110781" y="5909700"/>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1" name="任意多边形 280"/>
            <p:cNvSpPr/>
            <p:nvPr/>
          </p:nvSpPr>
          <p:spPr>
            <a:xfrm>
              <a:off x="1715316" y="5916380"/>
              <a:ext cx="591173"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2" name="任意多边形 281"/>
            <p:cNvSpPr/>
            <p:nvPr/>
          </p:nvSpPr>
          <p:spPr>
            <a:xfrm>
              <a:off x="2336549" y="6310483"/>
              <a:ext cx="597853"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3" name="任意多边形 282"/>
            <p:cNvSpPr/>
            <p:nvPr/>
          </p:nvSpPr>
          <p:spPr>
            <a:xfrm>
              <a:off x="1401359" y="6290444"/>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4" name="任意多边形 283"/>
            <p:cNvSpPr/>
            <p:nvPr/>
          </p:nvSpPr>
          <p:spPr>
            <a:xfrm>
              <a:off x="2657186" y="6313824"/>
              <a:ext cx="591173"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5" name="任意多边形 284"/>
            <p:cNvSpPr/>
            <p:nvPr/>
          </p:nvSpPr>
          <p:spPr>
            <a:xfrm>
              <a:off x="1227681" y="2526420"/>
              <a:ext cx="594514"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6" name="任意多边形 285"/>
            <p:cNvSpPr/>
            <p:nvPr/>
          </p:nvSpPr>
          <p:spPr>
            <a:xfrm>
              <a:off x="1528278" y="2523079"/>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7" name="任意多边形 286"/>
            <p:cNvSpPr/>
            <p:nvPr/>
          </p:nvSpPr>
          <p:spPr>
            <a:xfrm>
              <a:off x="633166" y="2526420"/>
              <a:ext cx="594514"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8" name="任意多边形 287"/>
            <p:cNvSpPr/>
            <p:nvPr/>
          </p:nvSpPr>
          <p:spPr>
            <a:xfrm>
              <a:off x="1231019" y="2897144"/>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9" name="任意多边形 288"/>
            <p:cNvSpPr/>
            <p:nvPr/>
          </p:nvSpPr>
          <p:spPr>
            <a:xfrm>
              <a:off x="1798814" y="3277888"/>
              <a:ext cx="594514"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0" name="任意多边形 289"/>
            <p:cNvSpPr/>
            <p:nvPr/>
          </p:nvSpPr>
          <p:spPr>
            <a:xfrm>
              <a:off x="1514918" y="3277888"/>
              <a:ext cx="591173"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1" name="任意多边形 290"/>
            <p:cNvSpPr/>
            <p:nvPr/>
          </p:nvSpPr>
          <p:spPr>
            <a:xfrm>
              <a:off x="3231660" y="5933080"/>
              <a:ext cx="597853"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2" name="任意多边形 291"/>
            <p:cNvSpPr/>
            <p:nvPr/>
          </p:nvSpPr>
          <p:spPr>
            <a:xfrm>
              <a:off x="3515557" y="6320504"/>
              <a:ext cx="597855"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3" name="任意多边形 292"/>
            <p:cNvSpPr/>
            <p:nvPr/>
          </p:nvSpPr>
          <p:spPr>
            <a:xfrm>
              <a:off x="1818854" y="2526420"/>
              <a:ext cx="597855"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4" name="任意多边形 293"/>
            <p:cNvSpPr/>
            <p:nvPr/>
          </p:nvSpPr>
          <p:spPr>
            <a:xfrm>
              <a:off x="2390610" y="2896006"/>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rgbClr val="4F7C87"/>
              </a:solidFill>
              <a:prstDash val="sysDash"/>
            </a:ln>
            <a:effectLst>
              <a:reflection blurRad="6350" stA="50000" endA="300" endPos="55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5" name="任意多边形 294"/>
            <p:cNvSpPr/>
            <p:nvPr/>
          </p:nvSpPr>
          <p:spPr>
            <a:xfrm>
              <a:off x="646526" y="1350789"/>
              <a:ext cx="597853"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6" name="任意多边形 295"/>
            <p:cNvSpPr/>
            <p:nvPr/>
          </p:nvSpPr>
          <p:spPr>
            <a:xfrm>
              <a:off x="332569" y="1748231"/>
              <a:ext cx="594514"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7" name="任意多边形 296"/>
            <p:cNvSpPr/>
            <p:nvPr/>
          </p:nvSpPr>
          <p:spPr>
            <a:xfrm>
              <a:off x="623146" y="2145676"/>
              <a:ext cx="597855"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8" name="任意多边形 297"/>
            <p:cNvSpPr/>
            <p:nvPr/>
          </p:nvSpPr>
          <p:spPr>
            <a:xfrm>
              <a:off x="1221001" y="2145676"/>
              <a:ext cx="594514"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9" name="任意多边形 298"/>
            <p:cNvSpPr/>
            <p:nvPr/>
          </p:nvSpPr>
          <p:spPr>
            <a:xfrm>
              <a:off x="603106" y="2927204"/>
              <a:ext cx="594514"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0" name="任意多边形 299"/>
            <p:cNvSpPr/>
            <p:nvPr/>
          </p:nvSpPr>
          <p:spPr>
            <a:xfrm>
              <a:off x="282469" y="3341347"/>
              <a:ext cx="594514"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1" name="任意多边形 300"/>
            <p:cNvSpPr/>
            <p:nvPr/>
          </p:nvSpPr>
          <p:spPr>
            <a:xfrm>
              <a:off x="579727" y="3738789"/>
              <a:ext cx="597853"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2" name="任意多边形 301"/>
            <p:cNvSpPr/>
            <p:nvPr/>
          </p:nvSpPr>
          <p:spPr>
            <a:xfrm>
              <a:off x="589746" y="6514216"/>
              <a:ext cx="597855"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3" name="任意多边形 302"/>
            <p:cNvSpPr/>
            <p:nvPr/>
          </p:nvSpPr>
          <p:spPr>
            <a:xfrm>
              <a:off x="1184260" y="6514216"/>
              <a:ext cx="597855"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4" name="任意多边形 303"/>
            <p:cNvSpPr/>
            <p:nvPr/>
          </p:nvSpPr>
          <p:spPr>
            <a:xfrm>
              <a:off x="352609" y="1344109"/>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5" name="任意多边形 304"/>
            <p:cNvSpPr/>
            <p:nvPr/>
          </p:nvSpPr>
          <p:spPr>
            <a:xfrm>
              <a:off x="960483" y="1340768"/>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6" name="任意多边形 305"/>
            <p:cNvSpPr/>
            <p:nvPr/>
          </p:nvSpPr>
          <p:spPr>
            <a:xfrm>
              <a:off x="646526" y="1738213"/>
              <a:ext cx="591173"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7" name="任意多边形 306"/>
            <p:cNvSpPr/>
            <p:nvPr/>
          </p:nvSpPr>
          <p:spPr>
            <a:xfrm>
              <a:off x="937102" y="2135655"/>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8" name="任意多边形 307"/>
            <p:cNvSpPr/>
            <p:nvPr/>
          </p:nvSpPr>
          <p:spPr>
            <a:xfrm>
              <a:off x="937102" y="2533100"/>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9" name="任意多边形 308"/>
            <p:cNvSpPr/>
            <p:nvPr/>
          </p:nvSpPr>
          <p:spPr>
            <a:xfrm>
              <a:off x="907044" y="2903824"/>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10" name="任意多边形 309"/>
            <p:cNvSpPr/>
            <p:nvPr/>
          </p:nvSpPr>
          <p:spPr>
            <a:xfrm>
              <a:off x="596426" y="3331326"/>
              <a:ext cx="591175"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11" name="任意多边形 310"/>
            <p:cNvSpPr/>
            <p:nvPr/>
          </p:nvSpPr>
          <p:spPr>
            <a:xfrm>
              <a:off x="285810" y="3728771"/>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12" name="任意多边形 311"/>
            <p:cNvSpPr/>
            <p:nvPr/>
          </p:nvSpPr>
          <p:spPr>
            <a:xfrm>
              <a:off x="583066" y="4122875"/>
              <a:ext cx="594514" cy="390763"/>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13" name="任意多边形 312"/>
            <p:cNvSpPr/>
            <p:nvPr/>
          </p:nvSpPr>
          <p:spPr>
            <a:xfrm>
              <a:off x="279130" y="4516978"/>
              <a:ext cx="594514" cy="390763"/>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14" name="任意多边形 313"/>
            <p:cNvSpPr/>
            <p:nvPr/>
          </p:nvSpPr>
          <p:spPr>
            <a:xfrm>
              <a:off x="355948" y="4914421"/>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15" name="任意多边形 314"/>
            <p:cNvSpPr/>
            <p:nvPr/>
          </p:nvSpPr>
          <p:spPr>
            <a:xfrm>
              <a:off x="960483" y="4914421"/>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16" name="任意多边形 315"/>
            <p:cNvSpPr/>
            <p:nvPr/>
          </p:nvSpPr>
          <p:spPr>
            <a:xfrm>
              <a:off x="636505" y="5311866"/>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17" name="任意多边形 316"/>
            <p:cNvSpPr/>
            <p:nvPr/>
          </p:nvSpPr>
          <p:spPr>
            <a:xfrm>
              <a:off x="1244379" y="5311866"/>
              <a:ext cx="591175"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18" name="任意多边形 317"/>
            <p:cNvSpPr/>
            <p:nvPr/>
          </p:nvSpPr>
          <p:spPr>
            <a:xfrm>
              <a:off x="329228" y="5705969"/>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19" name="任意多边形 318"/>
            <p:cNvSpPr/>
            <p:nvPr/>
          </p:nvSpPr>
          <p:spPr>
            <a:xfrm>
              <a:off x="930422" y="5709308"/>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0" name="任意多边形 319"/>
            <p:cNvSpPr/>
            <p:nvPr/>
          </p:nvSpPr>
          <p:spPr>
            <a:xfrm>
              <a:off x="613127" y="6100073"/>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1" name="任意多边形 320"/>
            <p:cNvSpPr/>
            <p:nvPr/>
          </p:nvSpPr>
          <p:spPr>
            <a:xfrm>
              <a:off x="893684" y="6504195"/>
              <a:ext cx="591173"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2" name="任意多边形 321"/>
            <p:cNvSpPr/>
            <p:nvPr/>
          </p:nvSpPr>
          <p:spPr>
            <a:xfrm>
              <a:off x="1498217" y="6494177"/>
              <a:ext cx="594514" cy="390763"/>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3" name="任意多边形 322"/>
            <p:cNvSpPr/>
            <p:nvPr/>
          </p:nvSpPr>
          <p:spPr>
            <a:xfrm>
              <a:off x="1501558" y="6100073"/>
              <a:ext cx="597853"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4" name="任意多边形 323"/>
            <p:cNvSpPr/>
            <p:nvPr/>
          </p:nvSpPr>
          <p:spPr>
            <a:xfrm>
              <a:off x="4778064" y="6310483"/>
              <a:ext cx="597855"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94210" name="文本框 4"/>
          <p:cNvSpPr txBox="1">
            <a:spLocks noChangeArrowheads="1"/>
          </p:cNvSpPr>
          <p:nvPr/>
        </p:nvSpPr>
        <p:spPr bwMode="auto">
          <a:xfrm>
            <a:off x="4400550" y="2417763"/>
            <a:ext cx="4335463" cy="1006475"/>
          </a:xfrm>
          <a:prstGeom prst="rect">
            <a:avLst/>
          </a:prstGeom>
          <a:noFill/>
          <a:ln w="9525">
            <a:noFill/>
            <a:miter lim="800000"/>
          </a:ln>
        </p:spPr>
        <p:txBody>
          <a:bodyPr anchor="ctr">
            <a:spAutoFit/>
          </a:bodyPr>
          <a:lstStyle/>
          <a:p>
            <a:r>
              <a:rPr lang="zh-CN" altLang="en-US" sz="6000" b="1">
                <a:solidFill>
                  <a:srgbClr val="0E5671"/>
                </a:solidFill>
                <a:latin typeface="方正美黑简体"/>
                <a:ea typeface="方正美黑简体"/>
                <a:cs typeface="方正美黑简体"/>
              </a:rPr>
              <a:t>谢谢观赏！</a:t>
            </a:r>
            <a:endParaRPr lang="zh-CN" altLang="en-US" sz="6000" b="1">
              <a:solidFill>
                <a:srgbClr val="0E5671"/>
              </a:solidFill>
              <a:latin typeface="方正美黑简体"/>
              <a:ea typeface="方正美黑简体"/>
              <a:cs typeface="方正美黑简体"/>
            </a:endParaRPr>
          </a:p>
        </p:txBody>
      </p:sp>
      <p:sp>
        <p:nvSpPr>
          <p:cNvPr id="119" name="直角三角形 118"/>
          <p:cNvSpPr/>
          <p:nvPr/>
        </p:nvSpPr>
        <p:spPr>
          <a:xfrm flipV="1">
            <a:off x="0" y="0"/>
            <a:ext cx="8040688" cy="981075"/>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ransition spd="slow" advClick="0" advTm="3000">
    <p:random/>
  </p:transition>
  <p:timing>
    <p:tnLst>
      <p:par>
        <p:cTn id="1" dur="indefinite" restart="never" nodeType="tmRoot"/>
      </p:par>
    </p:tnLst>
  </p:timing>
</p:sld>
</file>

<file path=ppt/theme/theme1.xml><?xml version="1.0" encoding="utf-8"?>
<a:theme xmlns:a="http://schemas.openxmlformats.org/drawingml/2006/main" name="第一PPT，www.1ppt.com">
  <a:themeElements>
    <a:clrScheme name="切片">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切片">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切片">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spDef>
      <a:spPr>
        <a:solidFill>
          <a:srgbClr val="0E5671"/>
        </a:solidFill>
        <a:ln>
          <a:noFill/>
        </a:ln>
      </a:spPr>
      <a:bodyPr rtlCol="0" anchor="ctr"/>
      <a:lstStyle>
        <a:defPPr marL="457200" indent="-457200">
          <a:buFont typeface="Wingdings" panose="05000000000000000000" pitchFamily="2" charset="2"/>
          <a:buChar char="l"/>
          <a:defRPr sz="3200" dirty="0">
            <a:latin typeface="华文琥珀" panose="02010800040101010101" pitchFamily="2" charset="-122"/>
            <a:ea typeface="华文琥珀" panose="02010800040101010101" pitchFamily="2" charset="-122"/>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经营管理部">
  <a:themeElements>
    <a:clrScheme name="1_经营管理部 1">
      <a:dk1>
        <a:srgbClr val="000000"/>
      </a:dk1>
      <a:lt1>
        <a:srgbClr val="FFFFFF"/>
      </a:lt1>
      <a:dk2>
        <a:srgbClr val="000000"/>
      </a:dk2>
      <a:lt2>
        <a:srgbClr val="003F56"/>
      </a:lt2>
      <a:accent1>
        <a:srgbClr val="FFFFFF"/>
      </a:accent1>
      <a:accent2>
        <a:srgbClr val="B2D2DE"/>
      </a:accent2>
      <a:accent3>
        <a:srgbClr val="FFFFFF"/>
      </a:accent3>
      <a:accent4>
        <a:srgbClr val="000000"/>
      </a:accent4>
      <a:accent5>
        <a:srgbClr val="FFFFFF"/>
      </a:accent5>
      <a:accent6>
        <a:srgbClr val="A1BEC9"/>
      </a:accent6>
      <a:hlink>
        <a:srgbClr val="256885"/>
      </a:hlink>
      <a:folHlink>
        <a:srgbClr val="6CAAC0"/>
      </a:folHlink>
    </a:clrScheme>
    <a:fontScheme name="1_经营管理部">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solidFill>
        <a:ln>
          <a:noFill/>
        </a:ln>
      </a:spPr>
      <a:bodyPr vert="horz" wrap="square" lIns="91440" tIns="45720" rIns="91440" bIns="45720" numCol="1" anchor="t" anchorCtr="0" compatLnSpc="1">
        <a:spAutoFit/>
      </a:bodyPr>
      <a:lstStyle>
        <a:defPPr marL="0" marR="0" indent="0" algn="l" defTabSz="952500" rtl="0" eaLnBrk="1" fontAlgn="base" latinLnBrk="0" hangingPunct="1">
          <a:lnSpc>
            <a:spcPct val="100000"/>
          </a:lnSpc>
          <a:spcBef>
            <a:spcPct val="50000"/>
          </a:spcBef>
          <a:spcAft>
            <a:spcPct val="0"/>
          </a:spcAft>
          <a:buClrTx/>
          <a:buSzTx/>
          <a:buFontTx/>
          <a:buNone/>
          <a:defRPr kumimoji="0" 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2"/>
        </a:solidFill>
        <a:ln>
          <a:noFill/>
        </a:ln>
      </a:spPr>
      <a:bodyPr vert="horz" wrap="square" lIns="91440" tIns="45720" rIns="91440" bIns="45720" numCol="1" anchor="t" anchorCtr="0" compatLnSpc="1">
        <a:spAutoFit/>
      </a:bodyPr>
      <a:lstStyle>
        <a:defPPr marL="0" marR="0" indent="0" algn="l" defTabSz="952500" rtl="0" eaLnBrk="1" fontAlgn="base" latinLnBrk="0" hangingPunct="1">
          <a:lnSpc>
            <a:spcPct val="100000"/>
          </a:lnSpc>
          <a:spcBef>
            <a:spcPct val="50000"/>
          </a:spcBef>
          <a:spcAft>
            <a:spcPct val="0"/>
          </a:spcAft>
          <a:buClrTx/>
          <a:buSzTx/>
          <a:buFontTx/>
          <a:buNone/>
          <a:defRPr kumimoji="0" 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经营管理部 1">
        <a:dk1>
          <a:srgbClr val="000000"/>
        </a:dk1>
        <a:lt1>
          <a:srgbClr val="FFFFFF"/>
        </a:lt1>
        <a:dk2>
          <a:srgbClr val="000000"/>
        </a:dk2>
        <a:lt2>
          <a:srgbClr val="003F56"/>
        </a:lt2>
        <a:accent1>
          <a:srgbClr val="FFFFFF"/>
        </a:accent1>
        <a:accent2>
          <a:srgbClr val="B2D2DE"/>
        </a:accent2>
        <a:accent3>
          <a:srgbClr val="FFFFFF"/>
        </a:accent3>
        <a:accent4>
          <a:srgbClr val="000000"/>
        </a:accent4>
        <a:accent5>
          <a:srgbClr val="FFFFFF"/>
        </a:accent5>
        <a:accent6>
          <a:srgbClr val="A1BEC9"/>
        </a:accent6>
        <a:hlink>
          <a:srgbClr val="256885"/>
        </a:hlink>
        <a:folHlink>
          <a:srgbClr val="6CAAC0"/>
        </a:folHlink>
      </a:clrScheme>
      <a:clrMap bg1="lt1" tx1="dk1" bg2="lt2" tx2="dk2" accent1="accent1" accent2="accent2" accent3="accent3" accent4="accent4" accent5="accent5" accent6="accent6" hlink="hlink" folHlink="folHlink"/>
    </a:extraClrScheme>
    <a:extraClrScheme>
      <a:clrScheme name="1_经营管理部 2">
        <a:dk1>
          <a:srgbClr val="000000"/>
        </a:dk1>
        <a:lt1>
          <a:srgbClr val="D6CBC2"/>
        </a:lt1>
        <a:dk2>
          <a:srgbClr val="000000"/>
        </a:dk2>
        <a:lt2>
          <a:srgbClr val="09BAFF"/>
        </a:lt2>
        <a:accent1>
          <a:srgbClr val="FFFFFF"/>
        </a:accent1>
        <a:accent2>
          <a:srgbClr val="003F56"/>
        </a:accent2>
        <a:accent3>
          <a:srgbClr val="E8E2DD"/>
        </a:accent3>
        <a:accent4>
          <a:srgbClr val="000000"/>
        </a:accent4>
        <a:accent5>
          <a:srgbClr val="FFFFFF"/>
        </a:accent5>
        <a:accent6>
          <a:srgbClr val="00384D"/>
        </a:accent6>
        <a:hlink>
          <a:srgbClr val="256885"/>
        </a:hlink>
        <a:folHlink>
          <a:srgbClr val="6CAAC0"/>
        </a:folHlink>
      </a:clrScheme>
      <a:clrMap bg1="lt1" tx1="dk1" bg2="lt2" tx2="dk2" accent1="accent1" accent2="accent2" accent3="accent3" accent4="accent4" accent5="accent5" accent6="accent6" hlink="hlink" folHlink="folHlink"/>
    </a:extraClrScheme>
    <a:extraClrScheme>
      <a:clrScheme name="1_经营管理部 3">
        <a:dk1>
          <a:srgbClr val="09BAFF"/>
        </a:dk1>
        <a:lt1>
          <a:srgbClr val="FFFFFF"/>
        </a:lt1>
        <a:dk2>
          <a:srgbClr val="003F56"/>
        </a:dk2>
        <a:lt2>
          <a:srgbClr val="FFFFFF"/>
        </a:lt2>
        <a:accent1>
          <a:srgbClr val="FFFFFF"/>
        </a:accent1>
        <a:accent2>
          <a:srgbClr val="B2D2DE"/>
        </a:accent2>
        <a:accent3>
          <a:srgbClr val="AAAFB4"/>
        </a:accent3>
        <a:accent4>
          <a:srgbClr val="DADADA"/>
        </a:accent4>
        <a:accent5>
          <a:srgbClr val="FFFFFF"/>
        </a:accent5>
        <a:accent6>
          <a:srgbClr val="A1BEC9"/>
        </a:accent6>
        <a:hlink>
          <a:srgbClr val="6CAAC0"/>
        </a:hlink>
        <a:folHlink>
          <a:srgbClr val="256885"/>
        </a:folHlink>
      </a:clrScheme>
      <a:clrMap bg1="dk2" tx1="lt1" bg2="dk1" tx2="lt2" accent1="accent1" accent2="accent2" accent3="accent3" accent4="accent4" accent5="accent5" accent6="accent6" hlink="hlink" folHlink="folHlink"/>
    </a:extraClrScheme>
    <a:extraClrScheme>
      <a:clrScheme name="1_经营管理部 4">
        <a:dk1>
          <a:srgbClr val="FF960C"/>
        </a:dk1>
        <a:lt1>
          <a:srgbClr val="FFFFFF"/>
        </a:lt1>
        <a:dk2>
          <a:srgbClr val="003F56"/>
        </a:dk2>
        <a:lt2>
          <a:srgbClr val="FFFFFF"/>
        </a:lt2>
        <a:accent1>
          <a:srgbClr val="FFFFFF"/>
        </a:accent1>
        <a:accent2>
          <a:srgbClr val="B2D2DE"/>
        </a:accent2>
        <a:accent3>
          <a:srgbClr val="AAAFB4"/>
        </a:accent3>
        <a:accent4>
          <a:srgbClr val="DADADA"/>
        </a:accent4>
        <a:accent5>
          <a:srgbClr val="FFFFFF"/>
        </a:accent5>
        <a:accent6>
          <a:srgbClr val="A1BEC9"/>
        </a:accent6>
        <a:hlink>
          <a:srgbClr val="6CAAC0"/>
        </a:hlink>
        <a:folHlink>
          <a:srgbClr val="256885"/>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经营管理部">
  <a:themeElements>
    <a:clrScheme name="1_经营管理部 1">
      <a:dk1>
        <a:srgbClr val="000000"/>
      </a:dk1>
      <a:lt1>
        <a:srgbClr val="FFFFFF"/>
      </a:lt1>
      <a:dk2>
        <a:srgbClr val="000000"/>
      </a:dk2>
      <a:lt2>
        <a:srgbClr val="003F56"/>
      </a:lt2>
      <a:accent1>
        <a:srgbClr val="FFFFFF"/>
      </a:accent1>
      <a:accent2>
        <a:srgbClr val="B2D2DE"/>
      </a:accent2>
      <a:accent3>
        <a:srgbClr val="FFFFFF"/>
      </a:accent3>
      <a:accent4>
        <a:srgbClr val="000000"/>
      </a:accent4>
      <a:accent5>
        <a:srgbClr val="FFFFFF"/>
      </a:accent5>
      <a:accent6>
        <a:srgbClr val="A1BEC9"/>
      </a:accent6>
      <a:hlink>
        <a:srgbClr val="256885"/>
      </a:hlink>
      <a:folHlink>
        <a:srgbClr val="6CAAC0"/>
      </a:folHlink>
    </a:clrScheme>
    <a:fontScheme name="1_经营管理部">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solidFill>
        <a:ln>
          <a:noFill/>
        </a:ln>
      </a:spPr>
      <a:bodyPr vert="horz" wrap="square" lIns="91440" tIns="45720" rIns="91440" bIns="45720" numCol="1" anchor="t" anchorCtr="0" compatLnSpc="1">
        <a:spAutoFit/>
      </a:bodyPr>
      <a:lstStyle>
        <a:defPPr marL="0" marR="0" indent="0" algn="l" defTabSz="952500" rtl="0" eaLnBrk="1" fontAlgn="base" latinLnBrk="0" hangingPunct="1">
          <a:lnSpc>
            <a:spcPct val="100000"/>
          </a:lnSpc>
          <a:spcBef>
            <a:spcPct val="50000"/>
          </a:spcBef>
          <a:spcAft>
            <a:spcPct val="0"/>
          </a:spcAft>
          <a:buClrTx/>
          <a:buSzTx/>
          <a:buFontTx/>
          <a:buNone/>
          <a:defRPr kumimoji="0" 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2"/>
        </a:solidFill>
        <a:ln>
          <a:noFill/>
        </a:ln>
      </a:spPr>
      <a:bodyPr vert="horz" wrap="square" lIns="91440" tIns="45720" rIns="91440" bIns="45720" numCol="1" anchor="t" anchorCtr="0" compatLnSpc="1">
        <a:spAutoFit/>
      </a:bodyPr>
      <a:lstStyle>
        <a:defPPr marL="0" marR="0" indent="0" algn="l" defTabSz="952500" rtl="0" eaLnBrk="1" fontAlgn="base" latinLnBrk="0" hangingPunct="1">
          <a:lnSpc>
            <a:spcPct val="100000"/>
          </a:lnSpc>
          <a:spcBef>
            <a:spcPct val="50000"/>
          </a:spcBef>
          <a:spcAft>
            <a:spcPct val="0"/>
          </a:spcAft>
          <a:buClrTx/>
          <a:buSzTx/>
          <a:buFontTx/>
          <a:buNone/>
          <a:defRPr kumimoji="0" 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经营管理部 1">
        <a:dk1>
          <a:srgbClr val="000000"/>
        </a:dk1>
        <a:lt1>
          <a:srgbClr val="FFFFFF"/>
        </a:lt1>
        <a:dk2>
          <a:srgbClr val="000000"/>
        </a:dk2>
        <a:lt2>
          <a:srgbClr val="003F56"/>
        </a:lt2>
        <a:accent1>
          <a:srgbClr val="FFFFFF"/>
        </a:accent1>
        <a:accent2>
          <a:srgbClr val="B2D2DE"/>
        </a:accent2>
        <a:accent3>
          <a:srgbClr val="FFFFFF"/>
        </a:accent3>
        <a:accent4>
          <a:srgbClr val="000000"/>
        </a:accent4>
        <a:accent5>
          <a:srgbClr val="FFFFFF"/>
        </a:accent5>
        <a:accent6>
          <a:srgbClr val="A1BEC9"/>
        </a:accent6>
        <a:hlink>
          <a:srgbClr val="256885"/>
        </a:hlink>
        <a:folHlink>
          <a:srgbClr val="6CAAC0"/>
        </a:folHlink>
      </a:clrScheme>
      <a:clrMap bg1="lt1" tx1="dk1" bg2="lt2" tx2="dk2" accent1="accent1" accent2="accent2" accent3="accent3" accent4="accent4" accent5="accent5" accent6="accent6" hlink="hlink" folHlink="folHlink"/>
    </a:extraClrScheme>
    <a:extraClrScheme>
      <a:clrScheme name="1_经营管理部 2">
        <a:dk1>
          <a:srgbClr val="000000"/>
        </a:dk1>
        <a:lt1>
          <a:srgbClr val="D6CBC2"/>
        </a:lt1>
        <a:dk2>
          <a:srgbClr val="000000"/>
        </a:dk2>
        <a:lt2>
          <a:srgbClr val="09BAFF"/>
        </a:lt2>
        <a:accent1>
          <a:srgbClr val="FFFFFF"/>
        </a:accent1>
        <a:accent2>
          <a:srgbClr val="003F56"/>
        </a:accent2>
        <a:accent3>
          <a:srgbClr val="E8E2DD"/>
        </a:accent3>
        <a:accent4>
          <a:srgbClr val="000000"/>
        </a:accent4>
        <a:accent5>
          <a:srgbClr val="FFFFFF"/>
        </a:accent5>
        <a:accent6>
          <a:srgbClr val="00384D"/>
        </a:accent6>
        <a:hlink>
          <a:srgbClr val="256885"/>
        </a:hlink>
        <a:folHlink>
          <a:srgbClr val="6CAAC0"/>
        </a:folHlink>
      </a:clrScheme>
      <a:clrMap bg1="lt1" tx1="dk1" bg2="lt2" tx2="dk2" accent1="accent1" accent2="accent2" accent3="accent3" accent4="accent4" accent5="accent5" accent6="accent6" hlink="hlink" folHlink="folHlink"/>
    </a:extraClrScheme>
    <a:extraClrScheme>
      <a:clrScheme name="1_经营管理部 3">
        <a:dk1>
          <a:srgbClr val="09BAFF"/>
        </a:dk1>
        <a:lt1>
          <a:srgbClr val="FFFFFF"/>
        </a:lt1>
        <a:dk2>
          <a:srgbClr val="003F56"/>
        </a:dk2>
        <a:lt2>
          <a:srgbClr val="FFFFFF"/>
        </a:lt2>
        <a:accent1>
          <a:srgbClr val="FFFFFF"/>
        </a:accent1>
        <a:accent2>
          <a:srgbClr val="B2D2DE"/>
        </a:accent2>
        <a:accent3>
          <a:srgbClr val="AAAFB4"/>
        </a:accent3>
        <a:accent4>
          <a:srgbClr val="DADADA"/>
        </a:accent4>
        <a:accent5>
          <a:srgbClr val="FFFFFF"/>
        </a:accent5>
        <a:accent6>
          <a:srgbClr val="A1BEC9"/>
        </a:accent6>
        <a:hlink>
          <a:srgbClr val="6CAAC0"/>
        </a:hlink>
        <a:folHlink>
          <a:srgbClr val="256885"/>
        </a:folHlink>
      </a:clrScheme>
      <a:clrMap bg1="dk2" tx1="lt1" bg2="dk1" tx2="lt2" accent1="accent1" accent2="accent2" accent3="accent3" accent4="accent4" accent5="accent5" accent6="accent6" hlink="hlink" folHlink="folHlink"/>
    </a:extraClrScheme>
    <a:extraClrScheme>
      <a:clrScheme name="1_经营管理部 4">
        <a:dk1>
          <a:srgbClr val="FF960C"/>
        </a:dk1>
        <a:lt1>
          <a:srgbClr val="FFFFFF"/>
        </a:lt1>
        <a:dk2>
          <a:srgbClr val="003F56"/>
        </a:dk2>
        <a:lt2>
          <a:srgbClr val="FFFFFF"/>
        </a:lt2>
        <a:accent1>
          <a:srgbClr val="FFFFFF"/>
        </a:accent1>
        <a:accent2>
          <a:srgbClr val="B2D2DE"/>
        </a:accent2>
        <a:accent3>
          <a:srgbClr val="AAAFB4"/>
        </a:accent3>
        <a:accent4>
          <a:srgbClr val="DADADA"/>
        </a:accent4>
        <a:accent5>
          <a:srgbClr val="FFFFFF"/>
        </a:accent5>
        <a:accent6>
          <a:srgbClr val="A1BEC9"/>
        </a:accent6>
        <a:hlink>
          <a:srgbClr val="6CAAC0"/>
        </a:hlink>
        <a:folHlink>
          <a:srgbClr val="256885"/>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0</TotalTime>
  <Words>5751</Words>
  <Application>WPS 演示</Application>
  <PresentationFormat>自定义</PresentationFormat>
  <Paragraphs>322</Paragraphs>
  <Slides>30</Slides>
  <Notes>28</Notes>
  <HiddenSlides>0</HiddenSlides>
  <MMClips>0</MMClips>
  <ScaleCrop>false</ScaleCrop>
  <HeadingPairs>
    <vt:vector size="6" baseType="variant">
      <vt:variant>
        <vt:lpstr>已用的字体</vt:lpstr>
      </vt:variant>
      <vt:variant>
        <vt:i4>20</vt:i4>
      </vt:variant>
      <vt:variant>
        <vt:lpstr>主题</vt:lpstr>
      </vt:variant>
      <vt:variant>
        <vt:i4>3</vt:i4>
      </vt:variant>
      <vt:variant>
        <vt:lpstr>幻灯片标题</vt:lpstr>
      </vt:variant>
      <vt:variant>
        <vt:i4>30</vt:i4>
      </vt:variant>
    </vt:vector>
  </HeadingPairs>
  <TitlesOfParts>
    <vt:vector size="53" baseType="lpstr">
      <vt:lpstr>Arial</vt:lpstr>
      <vt:lpstr>宋体</vt:lpstr>
      <vt:lpstr>Wingdings</vt:lpstr>
      <vt:lpstr>幼圆</vt:lpstr>
      <vt:lpstr>华文琥珀</vt:lpstr>
      <vt:lpstr>Century Gothic</vt:lpstr>
      <vt:lpstr>Wingdings 3</vt:lpstr>
      <vt:lpstr>Times New Roman</vt:lpstr>
      <vt:lpstr>微软雅黑</vt:lpstr>
      <vt:lpstr>新宋体</vt:lpstr>
      <vt:lpstr>华文新魏</vt:lpstr>
      <vt:lpstr>Arial Black</vt:lpstr>
      <vt:lpstr>Arial Narrow</vt:lpstr>
      <vt:lpstr>Calibri</vt:lpstr>
      <vt:lpstr>华文琥珀</vt:lpstr>
      <vt:lpstr>楷体_GB2312</vt:lpstr>
      <vt:lpstr>黑体</vt:lpstr>
      <vt:lpstr>Segoe Print</vt:lpstr>
      <vt:lpstr>Arial Unicode MS</vt:lpstr>
      <vt:lpstr>方正美黑简体</vt:lpstr>
      <vt:lpstr>第一PPT，www.1ppt.com</vt:lpstr>
      <vt:lpstr>1_经营管理部</vt:lpstr>
      <vt:lpstr>2_经营管理部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www.1ppt.com</dc:title>
  <dc:creator>www.1ppt.com</dc:creator>
  <cp:keywords>www.1ppt.com</cp:keywords>
  <cp:lastModifiedBy>Administrator</cp:lastModifiedBy>
  <cp:revision>404</cp:revision>
  <dcterms:created xsi:type="dcterms:W3CDTF">2015-01-15T01:21:00Z</dcterms:created>
  <dcterms:modified xsi:type="dcterms:W3CDTF">2017-07-05T17:09:02Z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